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18"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9" r:id="rId62"/>
    <p:sldId id="320" r:id="rId63"/>
    <p:sldId id="321" r:id="rId64"/>
    <p:sldId id="322" r:id="rId65"/>
    <p:sldId id="323" r:id="rId66"/>
    <p:sldId id="324" r:id="rId67"/>
    <p:sldId id="325" r:id="rId68"/>
    <p:sldId id="326" r:id="rId69"/>
    <p:sldId id="327" r:id="rId70"/>
    <p:sldId id="328" r:id="rId71"/>
    <p:sldId id="331" r:id="rId72"/>
    <p:sldId id="329"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4650"/>
  </p:normalViewPr>
  <p:slideViewPr>
    <p:cSldViewPr snapToGrid="0" snapToObjects="1">
      <p:cViewPr varScale="1">
        <p:scale>
          <a:sx n="42" d="100"/>
          <a:sy n="42" d="100"/>
        </p:scale>
        <p:origin x="200" y="960"/>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6120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06489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40527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70414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19431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48991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8996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26297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71675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96427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59390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0827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3399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925302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779203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5.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forms.office.com/Pages/DesignPage.aspx?origin=OfficeDotCom&amp;route=Start&amp;lang=el-GR&amp;fromAR=1#FormId=DQSIkWdsW0yxEjajBLZtrQAAAAAAAAAAAAa__eoh4EtUQTBaMTM1Sko2S0hZN002MlBSU01FODNTUi4u"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tif"/></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5" name="Picture 2">
            <a:extLst>
              <a:ext uri="{FF2B5EF4-FFF2-40B4-BE49-F238E27FC236}">
                <a16:creationId xmlns:a16="http://schemas.microsoft.com/office/drawing/2014/main" id="{99BFCA1E-5F9F-7243-81CD-9F2B7CD6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Scale>
                                      <p:cBhvr>
                                        <p:cTn id="7" dur="1000" decel="50000" fill="hold">
                                          <p:stCondLst>
                                            <p:cond delay="0"/>
                                          </p:stCondLst>
                                        </p:cTn>
                                        <p:tgtEl>
                                          <p:spTgt spid="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6"/>
                                        </p:tgtEl>
                                        <p:attrNameLst>
                                          <p:attrName>ppt_x</p:attrName>
                                          <p:attrName>ppt_y</p:attrName>
                                        </p:attrNameLst>
                                      </p:cBhvr>
                                    </p:animMotion>
                                    <p:animEffect transition="in" filter="fade">
                                      <p:cBhvr>
                                        <p:cTn id="9" dur="1000"/>
                                        <p:tgtEl>
                                          <p:spTgt spid="1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8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85">
                                            <p:txEl>
                                              <p:pRg st="1" end="1"/>
                                            </p:txEl>
                                          </p:spTgt>
                                        </p:tgtEl>
                                        <p:attrNameLst>
                                          <p:attrName>ppt_w</p:attrName>
                                        </p:attrNameLst>
                                      </p:cBhvr>
                                    </p:anim>
                                    <p:anim by="(#ppt_w*0.50)" calcmode="lin" valueType="num">
                                      <p:cBhvr>
                                        <p:cTn id="13" dur="500" decel="50000" autoRev="1" fill="hold">
                                          <p:stCondLst>
                                            <p:cond delay="0"/>
                                          </p:stCondLst>
                                        </p:cTn>
                                        <p:tgtEl>
                                          <p:spTgt spid="185">
                                            <p:txEl>
                                              <p:pRg st="1" end="1"/>
                                            </p:txEl>
                                          </p:spTgt>
                                        </p:tgtEl>
                                        <p:attrNameLst>
                                          <p:attrName>ppt_x</p:attrName>
                                        </p:attrNameLst>
                                      </p:cBhvr>
                                    </p:anim>
                                    <p:anim from="(-#ppt_h/2)" to="(#ppt_y)" calcmode="lin" valueType="num">
                                      <p:cBhvr>
                                        <p:cTn id="14" dur="1000" fill="hold">
                                          <p:stCondLst>
                                            <p:cond delay="0"/>
                                          </p:stCondLst>
                                        </p:cTn>
                                        <p:tgtEl>
                                          <p:spTgt spid="185">
                                            <p:txEl>
                                              <p:pRg st="1" end="1"/>
                                            </p:txEl>
                                          </p:spTgt>
                                        </p:tgtEl>
                                        <p:attrNameLst>
                                          <p:attrName>ppt_y</p:attrName>
                                        </p:attrNameLst>
                                      </p:cBhvr>
                                    </p:anim>
                                    <p:animRot by="21600000">
                                      <p:cBhvr>
                                        <p:cTn id="15" dur="1000" fill="hold">
                                          <p:stCondLst>
                                            <p:cond delay="0"/>
                                          </p:stCondLst>
                                        </p:cTn>
                                        <p:tgtEl>
                                          <p:spTgt spid="18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86"/>
                                        </p:tgtEl>
                                      </p:cBhvr>
                                    </p:animEffect>
                                    <p:set>
                                      <p:cBhvr>
                                        <p:cTn id="20" dur="1" fill="hold">
                                          <p:stCondLst>
                                            <p:cond delay="499"/>
                                          </p:stCondLst>
                                        </p:cTn>
                                        <p:tgtEl>
                                          <p:spTgt spid="186"/>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rPr dirty="0" err="1"/>
              <a:t>Οι</a:t>
            </a:r>
            <a:r>
              <a:rPr dirty="0"/>
              <a:t> π</a:t>
            </a:r>
            <a:r>
              <a:rPr dirty="0" err="1"/>
              <a:t>ρογρ</a:t>
            </a:r>
            <a:r>
              <a:rPr dirty="0"/>
              <a:t>α</a:t>
            </a:r>
            <a:r>
              <a:rPr dirty="0" err="1"/>
              <a:t>μμ</a:t>
            </a:r>
            <a:r>
              <a:rPr dirty="0"/>
              <a:t>α</a:t>
            </a:r>
            <a:r>
              <a:rPr dirty="0" err="1"/>
              <a:t>τιστές</a:t>
            </a:r>
            <a:r>
              <a:rPr dirty="0"/>
              <a:t> α</a:t>
            </a:r>
            <a:r>
              <a:rPr dirty="0" err="1"/>
              <a:t>ν</a:t>
            </a:r>
            <a:r>
              <a:rPr dirty="0"/>
              <a:t>α</a:t>
            </a:r>
            <a:r>
              <a:rPr dirty="0" err="1"/>
              <a:t>φέροντ</a:t>
            </a:r>
            <a:r>
              <a:rPr dirty="0"/>
              <a:t>α</a:t>
            </a:r>
            <a:r>
              <a:rPr dirty="0" err="1"/>
              <a:t>ι</a:t>
            </a:r>
            <a:r>
              <a:rPr dirty="0"/>
              <a:t> </a:t>
            </a:r>
            <a:r>
              <a:rPr dirty="0" err="1"/>
              <a:t>σε</a:t>
            </a:r>
            <a:r>
              <a:rPr dirty="0"/>
              <a:t> </a:t>
            </a:r>
            <a:r>
              <a:rPr dirty="0" err="1"/>
              <a:t>τμήμ</a:t>
            </a:r>
            <a:r>
              <a:rPr dirty="0"/>
              <a:t>α</a:t>
            </a:r>
            <a:r>
              <a:rPr dirty="0" err="1"/>
              <a:t>τ</a:t>
            </a:r>
            <a:r>
              <a:rPr dirty="0"/>
              <a:t>α </a:t>
            </a:r>
            <a:r>
              <a:rPr dirty="0" err="1"/>
              <a:t>κειμένου</a:t>
            </a:r>
            <a:r>
              <a:rPr dirty="0"/>
              <a:t> </a:t>
            </a:r>
            <a:r>
              <a:rPr dirty="0" err="1"/>
              <a:t>ως</a:t>
            </a:r>
            <a:r>
              <a:rPr dirty="0"/>
              <a:t> </a:t>
            </a:r>
            <a:r>
              <a:rPr dirty="0" err="1"/>
              <a:t>συμ</a:t>
            </a:r>
            <a:r>
              <a:rPr dirty="0"/>
              <a:t>β</a:t>
            </a:r>
            <a:r>
              <a:rPr dirty="0" err="1"/>
              <a:t>ολοσειρές</a:t>
            </a:r>
            <a:r>
              <a:rPr dirty="0"/>
              <a:t>. </a:t>
            </a:r>
            <a:r>
              <a:rPr dirty="0" err="1"/>
              <a:t>Στην</a:t>
            </a:r>
            <a:r>
              <a:rPr dirty="0"/>
              <a:t> </a:t>
            </a:r>
            <a:r>
              <a:rPr dirty="0" err="1"/>
              <a:t>τελευτ</a:t>
            </a:r>
            <a:r>
              <a:rPr dirty="0"/>
              <a:t>α</a:t>
            </a:r>
            <a:r>
              <a:rPr dirty="0" err="1"/>
              <a:t>ί</a:t>
            </a:r>
            <a:r>
              <a:rPr dirty="0"/>
              <a:t>α </a:t>
            </a:r>
            <a:r>
              <a:rPr dirty="0" err="1"/>
              <a:t>μ</a:t>
            </a:r>
            <a:r>
              <a:rPr dirty="0"/>
              <a:t>α</a:t>
            </a:r>
            <a:r>
              <a:rPr dirty="0" err="1"/>
              <a:t>ς</a:t>
            </a:r>
            <a:r>
              <a:rPr dirty="0"/>
              <a:t> </a:t>
            </a:r>
            <a:r>
              <a:rPr dirty="0" err="1"/>
              <a:t>άσκηση</a:t>
            </a:r>
            <a:r>
              <a:rPr dirty="0"/>
              <a:t>, </a:t>
            </a:r>
            <a:r>
              <a:rPr dirty="0" err="1"/>
              <a:t>δημιουργήσ</a:t>
            </a:r>
            <a:r>
              <a:rPr dirty="0"/>
              <a:t>α</a:t>
            </a:r>
            <a:r>
              <a:rPr dirty="0" err="1"/>
              <a:t>με</a:t>
            </a:r>
            <a:r>
              <a:rPr dirty="0"/>
              <a:t> </a:t>
            </a:r>
            <a:r>
              <a:rPr dirty="0" err="1"/>
              <a:t>τη</a:t>
            </a:r>
            <a:r>
              <a:rPr dirty="0"/>
              <a:t> </a:t>
            </a:r>
            <a:r>
              <a:rPr dirty="0" err="1"/>
              <a:t>συμ</a:t>
            </a:r>
            <a:r>
              <a:rPr dirty="0"/>
              <a:t>β</a:t>
            </a:r>
            <a:r>
              <a:rPr dirty="0" err="1"/>
              <a:t>ολοσειρά</a:t>
            </a:r>
            <a:r>
              <a:rPr dirty="0"/>
              <a:t> "Hello world!". </a:t>
            </a:r>
          </a:p>
          <a:p>
            <a:pPr marL="0" indent="0">
              <a:buClrTx/>
              <a:buSzTx/>
              <a:buFontTx/>
              <a:buNone/>
            </a:pPr>
            <a:r>
              <a:rPr dirty="0" err="1"/>
              <a:t>Στην</a:t>
            </a:r>
            <a:r>
              <a:rPr dirty="0"/>
              <a:t> Python </a:t>
            </a:r>
            <a:r>
              <a:rPr dirty="0" err="1"/>
              <a:t>μι</a:t>
            </a:r>
            <a:r>
              <a:rPr dirty="0"/>
              <a:t>α </a:t>
            </a:r>
            <a:r>
              <a:rPr dirty="0" err="1"/>
              <a:t>συμ</a:t>
            </a:r>
            <a:r>
              <a:rPr dirty="0"/>
              <a:t>β</a:t>
            </a:r>
            <a:r>
              <a:rPr dirty="0" err="1"/>
              <a:t>ολοσειρά</a:t>
            </a:r>
            <a:r>
              <a:rPr dirty="0"/>
              <a:t> π</a:t>
            </a:r>
            <a:r>
              <a:rPr dirty="0" err="1"/>
              <a:t>ερι</a:t>
            </a:r>
            <a:r>
              <a:rPr dirty="0"/>
              <a:t>β</a:t>
            </a:r>
            <a:r>
              <a:rPr dirty="0" err="1"/>
              <a:t>άλλετ</a:t>
            </a:r>
            <a:r>
              <a:rPr dirty="0"/>
              <a:t>α</a:t>
            </a:r>
            <a:r>
              <a:rPr dirty="0" err="1"/>
              <a:t>ι</a:t>
            </a:r>
            <a:r>
              <a:rPr dirty="0"/>
              <a:t> απ</a:t>
            </a:r>
            <a:r>
              <a:rPr dirty="0" err="1"/>
              <a:t>ό</a:t>
            </a:r>
            <a:r>
              <a:rPr dirty="0"/>
              <a:t> </a:t>
            </a:r>
            <a:r>
              <a:rPr dirty="0" err="1"/>
              <a:t>δι</a:t>
            </a:r>
            <a:r>
              <a:rPr dirty="0"/>
              <a:t>π</a:t>
            </a:r>
            <a:r>
              <a:rPr dirty="0" err="1"/>
              <a:t>λά</a:t>
            </a:r>
            <a:r>
              <a:rPr dirty="0"/>
              <a:t> </a:t>
            </a:r>
            <a:r>
              <a:rPr dirty="0" err="1"/>
              <a:t>εισ</a:t>
            </a:r>
            <a:r>
              <a:rPr dirty="0"/>
              <a:t>α</a:t>
            </a:r>
            <a:r>
              <a:rPr dirty="0" err="1"/>
              <a:t>γωγικά</a:t>
            </a:r>
            <a:r>
              <a:rPr dirty="0"/>
              <a:t> ("Hello world") </a:t>
            </a:r>
            <a:r>
              <a:rPr dirty="0" err="1"/>
              <a:t>ή</a:t>
            </a:r>
            <a:r>
              <a:rPr dirty="0"/>
              <a:t> </a:t>
            </a:r>
            <a:r>
              <a:rPr dirty="0" err="1"/>
              <a:t>με</a:t>
            </a:r>
            <a:r>
              <a:rPr dirty="0"/>
              <a:t> </a:t>
            </a:r>
            <a:r>
              <a:rPr dirty="0" err="1"/>
              <a:t>μονά</a:t>
            </a:r>
            <a:r>
              <a:rPr dirty="0"/>
              <a:t> </a:t>
            </a:r>
            <a:r>
              <a:rPr dirty="0" err="1"/>
              <a:t>εισ</a:t>
            </a:r>
            <a:r>
              <a:rPr dirty="0"/>
              <a:t>α</a:t>
            </a:r>
            <a:r>
              <a:rPr dirty="0" err="1"/>
              <a:t>γωγικά</a:t>
            </a:r>
            <a:r>
              <a:rPr dirty="0"/>
              <a:t> (‘Hello world’). </a:t>
            </a:r>
            <a:r>
              <a:rPr dirty="0" err="1"/>
              <a:t>Δεν</a:t>
            </a:r>
            <a:r>
              <a:rPr dirty="0"/>
              <a:t> </a:t>
            </a:r>
            <a:r>
              <a:rPr dirty="0" err="1"/>
              <a:t>έχει</a:t>
            </a:r>
            <a:r>
              <a:rPr dirty="0"/>
              <a:t> </a:t>
            </a:r>
            <a:r>
              <a:rPr dirty="0" err="1"/>
              <a:t>σημ</a:t>
            </a:r>
            <a:r>
              <a:rPr dirty="0"/>
              <a:t>α</a:t>
            </a:r>
            <a:r>
              <a:rPr dirty="0" err="1"/>
              <a:t>σί</a:t>
            </a:r>
            <a:r>
              <a:rPr dirty="0"/>
              <a:t>α π</a:t>
            </a:r>
            <a:r>
              <a:rPr dirty="0" err="1"/>
              <a:t>οιο</a:t>
            </a:r>
            <a:r>
              <a:rPr dirty="0"/>
              <a:t> </a:t>
            </a:r>
            <a:r>
              <a:rPr dirty="0" err="1"/>
              <a:t>είδος</a:t>
            </a:r>
            <a:r>
              <a:rPr dirty="0"/>
              <a:t> </a:t>
            </a:r>
            <a:r>
              <a:rPr dirty="0" err="1"/>
              <a:t>χρησιμο</a:t>
            </a:r>
            <a:r>
              <a:rPr dirty="0"/>
              <a:t>π</a:t>
            </a:r>
            <a:r>
              <a:rPr dirty="0" err="1"/>
              <a:t>οιείτε</a:t>
            </a:r>
            <a:r>
              <a:rPr dirty="0"/>
              <a:t>, απ</a:t>
            </a:r>
            <a:r>
              <a:rPr dirty="0" err="1"/>
              <a:t>λώς</a:t>
            </a:r>
            <a:r>
              <a:rPr dirty="0"/>
              <a:t> </a:t>
            </a:r>
            <a:r>
              <a:rPr dirty="0" err="1"/>
              <a:t>ν</a:t>
            </a:r>
            <a:r>
              <a:rPr dirty="0"/>
              <a:t>α </a:t>
            </a:r>
            <a:r>
              <a:rPr dirty="0" err="1"/>
              <a:t>είστε</a:t>
            </a:r>
            <a:r>
              <a:rPr dirty="0"/>
              <a:t> </a:t>
            </a:r>
            <a:r>
              <a:rPr dirty="0" err="1"/>
              <a:t>συνε</a:t>
            </a:r>
            <a:r>
              <a:rPr dirty="0"/>
              <a:t>π</a:t>
            </a:r>
            <a:r>
              <a:rPr dirty="0" err="1"/>
              <a:t>είς</a:t>
            </a:r>
            <a:r>
              <a:rPr dirty="0"/>
              <a:t>.</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4F27E0C-73F7-A641-9CF8-1EDFA691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Scale>
                                      <p:cBhvr>
                                        <p:cTn id="7" dur="1000" decel="50000" fill="hold">
                                          <p:stCondLst>
                                            <p:cond delay="0"/>
                                          </p:stCondLst>
                                        </p:cTn>
                                        <p:tgtEl>
                                          <p:spTgt spid="1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5"/>
                                        </p:tgtEl>
                                        <p:attrNameLst>
                                          <p:attrName>ppt_x</p:attrName>
                                          <p:attrName>ppt_y</p:attrName>
                                        </p:attrNameLst>
                                      </p:cBhvr>
                                    </p:animMotion>
                                    <p:animEffect transition="in" filter="fade">
                                      <p:cBhvr>
                                        <p:cTn id="9" dur="1000"/>
                                        <p:tgtEl>
                                          <p:spTgt spid="1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93">
                                            <p:txEl>
                                              <p:pRg st="1" end="1"/>
                                            </p:txEl>
                                          </p:spTgt>
                                        </p:tgtEl>
                                        <p:attrNameLst>
                                          <p:attrName>ppt_w</p:attrName>
                                        </p:attrNameLst>
                                      </p:cBhvr>
                                    </p:anim>
                                    <p:anim by="(#ppt_w*0.50)" calcmode="lin" valueType="num">
                                      <p:cBhvr>
                                        <p:cTn id="13" dur="500" decel="50000" autoRev="1" fill="hold">
                                          <p:stCondLst>
                                            <p:cond delay="0"/>
                                          </p:stCondLst>
                                        </p:cTn>
                                        <p:tgtEl>
                                          <p:spTgt spid="193">
                                            <p:txEl>
                                              <p:pRg st="1" end="1"/>
                                            </p:txEl>
                                          </p:spTgt>
                                        </p:tgtEl>
                                        <p:attrNameLst>
                                          <p:attrName>ppt_x</p:attrName>
                                        </p:attrNameLst>
                                      </p:cBhvr>
                                    </p:anim>
                                    <p:anim from="(-#ppt_h/2)" to="(#ppt_y)" calcmode="lin" valueType="num">
                                      <p:cBhvr>
                                        <p:cTn id="14" dur="1000" fill="hold">
                                          <p:stCondLst>
                                            <p:cond delay="0"/>
                                          </p:stCondLst>
                                        </p:cTn>
                                        <p:tgtEl>
                                          <p:spTgt spid="193">
                                            <p:txEl>
                                              <p:pRg st="1" end="1"/>
                                            </p:txEl>
                                          </p:spTgt>
                                        </p:tgtEl>
                                        <p:attrNameLst>
                                          <p:attrName>ppt_y</p:attrName>
                                        </p:attrNameLst>
                                      </p:cBhvr>
                                    </p:anim>
                                    <p:animRot by="21600000">
                                      <p:cBhvr>
                                        <p:cTn id="15" dur="1000" fill="hold">
                                          <p:stCondLst>
                                            <p:cond delay="0"/>
                                          </p:stCondLst>
                                        </p:cTn>
                                        <p:tgtEl>
                                          <p:spTgt spid="1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93">
                                            <p:txEl>
                                              <p:pRg st="2" end="2"/>
                                            </p:txEl>
                                          </p:spTgt>
                                        </p:tgtEl>
                                        <p:attrNameLst>
                                          <p:attrName>ppt_w</p:attrName>
                                        </p:attrNameLst>
                                      </p:cBhvr>
                                    </p:anim>
                                    <p:anim by="(#ppt_w*0.50)" calcmode="lin" valueType="num">
                                      <p:cBhvr>
                                        <p:cTn id="21" dur="500" decel="50000" autoRev="1" fill="hold">
                                          <p:stCondLst>
                                            <p:cond delay="0"/>
                                          </p:stCondLst>
                                        </p:cTn>
                                        <p:tgtEl>
                                          <p:spTgt spid="193">
                                            <p:txEl>
                                              <p:pRg st="2" end="2"/>
                                            </p:txEl>
                                          </p:spTgt>
                                        </p:tgtEl>
                                        <p:attrNameLst>
                                          <p:attrName>ppt_x</p:attrName>
                                        </p:attrNameLst>
                                      </p:cBhvr>
                                    </p:anim>
                                    <p:anim from="(-#ppt_h/2)" to="(#ppt_y)" calcmode="lin" valueType="num">
                                      <p:cBhvr>
                                        <p:cTn id="22" dur="1000" fill="hold">
                                          <p:stCondLst>
                                            <p:cond delay="0"/>
                                          </p:stCondLst>
                                        </p:cTn>
                                        <p:tgtEl>
                                          <p:spTgt spid="193">
                                            <p:txEl>
                                              <p:pRg st="2" end="2"/>
                                            </p:txEl>
                                          </p:spTgt>
                                        </p:tgtEl>
                                        <p:attrNameLst>
                                          <p:attrName>ppt_y</p:attrName>
                                        </p:attrNameLst>
                                      </p:cBhvr>
                                    </p:anim>
                                    <p:animRot by="21600000">
                                      <p:cBhvr>
                                        <p:cTn id="23" dur="1000" fill="hold">
                                          <p:stCondLst>
                                            <p:cond delay="0"/>
                                          </p:stCondLst>
                                        </p:cTn>
                                        <p:tgtEl>
                                          <p:spTgt spid="19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95"/>
                                        </p:tgtEl>
                                      </p:cBhvr>
                                    </p:animEffect>
                                    <p:set>
                                      <p:cBhvr>
                                        <p:cTn id="28" dur="1" fill="hold">
                                          <p:stCondLst>
                                            <p:cond delay="499"/>
                                          </p:stCondLst>
                                        </p:cTn>
                                        <p:tgtEl>
                                          <p:spTgt spid="19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CAF05F7-63FF-5C4C-B65A-D46538E4A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Scale>
                                      <p:cBhvr>
                                        <p:cTn id="7" dur="1000" decel="50000" fill="hold">
                                          <p:stCondLst>
                                            <p:cond delay="0"/>
                                          </p:stCondLst>
                                        </p:cTn>
                                        <p:tgtEl>
                                          <p:spTgt spid="2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04"/>
                                        </p:tgtEl>
                                        <p:attrNameLst>
                                          <p:attrName>ppt_x</p:attrName>
                                          <p:attrName>ppt_y</p:attrName>
                                        </p:attrNameLst>
                                      </p:cBhvr>
                                    </p:animMotion>
                                    <p:animEffect transition="in" filter="fade">
                                      <p:cBhvr>
                                        <p:cTn id="9" dur="1000"/>
                                        <p:tgtEl>
                                          <p:spTgt spid="2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02">
                                            <p:txEl>
                                              <p:pRg st="1" end="1"/>
                                            </p:txEl>
                                          </p:spTgt>
                                        </p:tgtEl>
                                        <p:attrNameLst>
                                          <p:attrName>ppt_w</p:attrName>
                                        </p:attrNameLst>
                                      </p:cBhvr>
                                    </p:anim>
                                    <p:anim by="(#ppt_w*0.50)" calcmode="lin" valueType="num">
                                      <p:cBhvr>
                                        <p:cTn id="13" dur="500" decel="50000" autoRev="1" fill="hold">
                                          <p:stCondLst>
                                            <p:cond delay="0"/>
                                          </p:stCondLst>
                                        </p:cTn>
                                        <p:tgtEl>
                                          <p:spTgt spid="202">
                                            <p:txEl>
                                              <p:pRg st="1" end="1"/>
                                            </p:txEl>
                                          </p:spTgt>
                                        </p:tgtEl>
                                        <p:attrNameLst>
                                          <p:attrName>ppt_x</p:attrName>
                                        </p:attrNameLst>
                                      </p:cBhvr>
                                    </p:anim>
                                    <p:anim from="(-#ppt_h/2)" to="(#ppt_y)" calcmode="lin" valueType="num">
                                      <p:cBhvr>
                                        <p:cTn id="14" dur="1000" fill="hold">
                                          <p:stCondLst>
                                            <p:cond delay="0"/>
                                          </p:stCondLst>
                                        </p:cTn>
                                        <p:tgtEl>
                                          <p:spTgt spid="202">
                                            <p:txEl>
                                              <p:pRg st="1" end="1"/>
                                            </p:txEl>
                                          </p:spTgt>
                                        </p:tgtEl>
                                        <p:attrNameLst>
                                          <p:attrName>ppt_y</p:attrName>
                                        </p:attrNameLst>
                                      </p:cBhvr>
                                    </p:anim>
                                    <p:animRot by="21600000">
                                      <p:cBhvr>
                                        <p:cTn id="15" dur="1000" fill="hold">
                                          <p:stCondLst>
                                            <p:cond delay="0"/>
                                          </p:stCondLst>
                                        </p:cTn>
                                        <p:tgtEl>
                                          <p:spTgt spid="202">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04"/>
                                        </p:tgtEl>
                                      </p:cBhvr>
                                    </p:animEffect>
                                    <p:set>
                                      <p:cBhvr>
                                        <p:cTn id="20" dur="1" fill="hold">
                                          <p:stCondLst>
                                            <p:cond delay="499"/>
                                          </p:stCondLst>
                                        </p:cTn>
                                        <p:tgtEl>
                                          <p:spTgt spid="204"/>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2A8C255B-961C-2E41-89D3-5FB21D9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Scale>
                                      <p:cBhvr>
                                        <p:cTn id="7" dur="1000" decel="50000" fill="hold">
                                          <p:stCondLst>
                                            <p:cond delay="0"/>
                                          </p:stCondLst>
                                        </p:cTn>
                                        <p:tgtEl>
                                          <p:spTgt spid="2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7"/>
                                        </p:tgtEl>
                                        <p:attrNameLst>
                                          <p:attrName>ppt_x</p:attrName>
                                          <p:attrName>ppt_y</p:attrName>
                                        </p:attrNameLst>
                                      </p:cBhvr>
                                    </p:animMotion>
                                    <p:animEffect transition="in" filter="fade">
                                      <p:cBhvr>
                                        <p:cTn id="9" dur="1000"/>
                                        <p:tgtEl>
                                          <p:spTgt spid="21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1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15">
                                            <p:txEl>
                                              <p:pRg st="1" end="1"/>
                                            </p:txEl>
                                          </p:spTgt>
                                        </p:tgtEl>
                                        <p:attrNameLst>
                                          <p:attrName>ppt_w</p:attrName>
                                        </p:attrNameLst>
                                      </p:cBhvr>
                                    </p:anim>
                                    <p:anim by="(#ppt_w*0.50)" calcmode="lin" valueType="num">
                                      <p:cBhvr>
                                        <p:cTn id="13" dur="500" decel="50000" autoRev="1" fill="hold">
                                          <p:stCondLst>
                                            <p:cond delay="0"/>
                                          </p:stCondLst>
                                        </p:cTn>
                                        <p:tgtEl>
                                          <p:spTgt spid="215">
                                            <p:txEl>
                                              <p:pRg st="1" end="1"/>
                                            </p:txEl>
                                          </p:spTgt>
                                        </p:tgtEl>
                                        <p:attrNameLst>
                                          <p:attrName>ppt_x</p:attrName>
                                        </p:attrNameLst>
                                      </p:cBhvr>
                                    </p:anim>
                                    <p:anim from="(-#ppt_h/2)" to="(#ppt_y)" calcmode="lin" valueType="num">
                                      <p:cBhvr>
                                        <p:cTn id="14" dur="1000" fill="hold">
                                          <p:stCondLst>
                                            <p:cond delay="0"/>
                                          </p:stCondLst>
                                        </p:cTn>
                                        <p:tgtEl>
                                          <p:spTgt spid="215">
                                            <p:txEl>
                                              <p:pRg st="1" end="1"/>
                                            </p:txEl>
                                          </p:spTgt>
                                        </p:tgtEl>
                                        <p:attrNameLst>
                                          <p:attrName>ppt_y</p:attrName>
                                        </p:attrNameLst>
                                      </p:cBhvr>
                                    </p:anim>
                                    <p:animRot by="21600000">
                                      <p:cBhvr>
                                        <p:cTn id="15" dur="1000" fill="hold">
                                          <p:stCondLst>
                                            <p:cond delay="0"/>
                                          </p:stCondLst>
                                        </p:cTn>
                                        <p:tgtEl>
                                          <p:spTgt spid="21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1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15">
                                            <p:txEl>
                                              <p:pRg st="2" end="2"/>
                                            </p:txEl>
                                          </p:spTgt>
                                        </p:tgtEl>
                                        <p:attrNameLst>
                                          <p:attrName>ppt_w</p:attrName>
                                        </p:attrNameLst>
                                      </p:cBhvr>
                                    </p:anim>
                                    <p:anim by="(#ppt_w*0.50)" calcmode="lin" valueType="num">
                                      <p:cBhvr>
                                        <p:cTn id="21" dur="500" decel="50000" autoRev="1" fill="hold">
                                          <p:stCondLst>
                                            <p:cond delay="0"/>
                                          </p:stCondLst>
                                        </p:cTn>
                                        <p:tgtEl>
                                          <p:spTgt spid="215">
                                            <p:txEl>
                                              <p:pRg st="2" end="2"/>
                                            </p:txEl>
                                          </p:spTgt>
                                        </p:tgtEl>
                                        <p:attrNameLst>
                                          <p:attrName>ppt_x</p:attrName>
                                        </p:attrNameLst>
                                      </p:cBhvr>
                                    </p:anim>
                                    <p:anim from="(-#ppt_h/2)" to="(#ppt_y)" calcmode="lin" valueType="num">
                                      <p:cBhvr>
                                        <p:cTn id="22" dur="1000" fill="hold">
                                          <p:stCondLst>
                                            <p:cond delay="0"/>
                                          </p:stCondLst>
                                        </p:cTn>
                                        <p:tgtEl>
                                          <p:spTgt spid="215">
                                            <p:txEl>
                                              <p:pRg st="2" end="2"/>
                                            </p:txEl>
                                          </p:spTgt>
                                        </p:tgtEl>
                                        <p:attrNameLst>
                                          <p:attrName>ppt_y</p:attrName>
                                        </p:attrNameLst>
                                      </p:cBhvr>
                                    </p:anim>
                                    <p:animRot by="21600000">
                                      <p:cBhvr>
                                        <p:cTn id="23" dur="1000" fill="hold">
                                          <p:stCondLst>
                                            <p:cond delay="0"/>
                                          </p:stCondLst>
                                        </p:cTn>
                                        <p:tgtEl>
                                          <p:spTgt spid="21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17"/>
                                        </p:tgtEl>
                                      </p:cBhvr>
                                    </p:animEffect>
                                    <p:set>
                                      <p:cBhvr>
                                        <p:cTn id="28" dur="1" fill="hold">
                                          <p:stCondLst>
                                            <p:cond delay="499"/>
                                          </p:stCondLst>
                                        </p:cTn>
                                        <p:tgtEl>
                                          <p:spTgt spid="217"/>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rPr dirty="0" err="1"/>
              <a:t>Έν</a:t>
            </a:r>
            <a:r>
              <a:rPr dirty="0"/>
              <a:t>α</a:t>
            </a:r>
            <a:r>
              <a:rPr dirty="0" err="1"/>
              <a:t>ς</a:t>
            </a:r>
            <a:r>
              <a:rPr dirty="0"/>
              <a:t> α</a:t>
            </a:r>
            <a:r>
              <a:rPr dirty="0" err="1"/>
              <a:t>ριθμός</a:t>
            </a:r>
            <a:r>
              <a:rPr dirty="0"/>
              <a:t> </a:t>
            </a:r>
            <a:r>
              <a:rPr dirty="0" err="1"/>
              <a:t>κινητής</a:t>
            </a:r>
            <a:r>
              <a:rPr dirty="0"/>
              <a:t> </a:t>
            </a:r>
            <a:r>
              <a:rPr dirty="0" err="1"/>
              <a:t>υ</a:t>
            </a:r>
            <a:r>
              <a:rPr dirty="0"/>
              <a:t>π</a:t>
            </a:r>
            <a:r>
              <a:rPr dirty="0" err="1"/>
              <a:t>οδι</a:t>
            </a:r>
            <a:r>
              <a:rPr dirty="0"/>
              <a:t>α</a:t>
            </a:r>
            <a:r>
              <a:rPr dirty="0" err="1"/>
              <a:t>στολής</a:t>
            </a:r>
            <a:r>
              <a:rPr dirty="0"/>
              <a:t>, </a:t>
            </a:r>
            <a:r>
              <a:rPr dirty="0" err="1"/>
              <a:t>ή</a:t>
            </a:r>
            <a:r>
              <a:rPr dirty="0"/>
              <a:t> </a:t>
            </a:r>
            <a:r>
              <a:rPr dirty="0" err="1"/>
              <a:t>έν</a:t>
            </a:r>
            <a:r>
              <a:rPr dirty="0"/>
              <a:t>α</a:t>
            </a:r>
            <a:r>
              <a:rPr dirty="0" err="1"/>
              <a:t>ς</a:t>
            </a:r>
            <a:r>
              <a:rPr dirty="0"/>
              <a:t> float, </a:t>
            </a:r>
            <a:r>
              <a:rPr dirty="0" err="1"/>
              <a:t>είν</a:t>
            </a:r>
            <a:r>
              <a:rPr dirty="0"/>
              <a:t>α</a:t>
            </a:r>
            <a:r>
              <a:rPr dirty="0" err="1"/>
              <a:t>ι</a:t>
            </a:r>
            <a:r>
              <a:rPr dirty="0"/>
              <a:t> </a:t>
            </a:r>
            <a:r>
              <a:rPr dirty="0" err="1"/>
              <a:t>έν</a:t>
            </a:r>
            <a:r>
              <a:rPr dirty="0"/>
              <a:t>α</a:t>
            </a:r>
            <a:r>
              <a:rPr dirty="0" err="1"/>
              <a:t>ς</a:t>
            </a:r>
            <a:r>
              <a:rPr dirty="0"/>
              <a:t> </a:t>
            </a:r>
            <a:r>
              <a:rPr dirty="0" err="1"/>
              <a:t>δεκ</a:t>
            </a:r>
            <a:r>
              <a:rPr dirty="0"/>
              <a:t>α</a:t>
            </a:r>
            <a:r>
              <a:rPr dirty="0" err="1"/>
              <a:t>δικός</a:t>
            </a:r>
            <a:r>
              <a:rPr dirty="0"/>
              <a:t> α</a:t>
            </a:r>
            <a:r>
              <a:rPr dirty="0" err="1"/>
              <a:t>ριθμός</a:t>
            </a:r>
            <a:r>
              <a:rPr dirty="0"/>
              <a:t>. </a:t>
            </a:r>
            <a:r>
              <a:rPr dirty="0" err="1"/>
              <a:t>Μ</a:t>
            </a:r>
            <a:r>
              <a:rPr dirty="0"/>
              <a:t>π</a:t>
            </a:r>
            <a:r>
              <a:rPr dirty="0" err="1"/>
              <a:t>ορεί</a:t>
            </a:r>
            <a:r>
              <a:rPr dirty="0"/>
              <a:t> </a:t>
            </a:r>
            <a:r>
              <a:rPr dirty="0" err="1"/>
              <a:t>ν</a:t>
            </a:r>
            <a:r>
              <a:rPr dirty="0"/>
              <a:t>α </a:t>
            </a:r>
            <a:r>
              <a:rPr dirty="0" err="1"/>
              <a:t>χρησιμο</a:t>
            </a:r>
            <a:r>
              <a:rPr dirty="0"/>
              <a:t>π</a:t>
            </a:r>
            <a:r>
              <a:rPr dirty="0" err="1"/>
              <a:t>οιηθεί</a:t>
            </a:r>
            <a:r>
              <a:rPr dirty="0"/>
              <a:t> </a:t>
            </a:r>
            <a:r>
              <a:rPr dirty="0" err="1"/>
              <a:t>γι</a:t>
            </a:r>
            <a:r>
              <a:rPr dirty="0"/>
              <a:t>α </a:t>
            </a:r>
            <a:r>
              <a:rPr dirty="0" err="1"/>
              <a:t>ν</a:t>
            </a:r>
            <a:r>
              <a:rPr dirty="0"/>
              <a:t>α α</a:t>
            </a:r>
            <a:r>
              <a:rPr dirty="0" err="1"/>
              <a:t>ντι</a:t>
            </a:r>
            <a:r>
              <a:rPr dirty="0"/>
              <a:t>π</a:t>
            </a:r>
            <a:r>
              <a:rPr dirty="0" err="1"/>
              <a:t>ροσω</a:t>
            </a:r>
            <a:r>
              <a:rPr dirty="0"/>
              <a:t>π</a:t>
            </a:r>
            <a:r>
              <a:rPr dirty="0" err="1"/>
              <a:t>εύσει</a:t>
            </a:r>
            <a:r>
              <a:rPr dirty="0"/>
              <a:t> </a:t>
            </a:r>
            <a:r>
              <a:rPr dirty="0" err="1"/>
              <a:t>κλ</a:t>
            </a:r>
            <a:r>
              <a:rPr dirty="0"/>
              <a:t>α</a:t>
            </a:r>
            <a:r>
              <a:rPr dirty="0" err="1"/>
              <a:t>σμ</a:t>
            </a:r>
            <a:r>
              <a:rPr dirty="0"/>
              <a:t>α</a:t>
            </a:r>
            <a:r>
              <a:rPr dirty="0" err="1"/>
              <a:t>τικές</a:t>
            </a:r>
            <a:r>
              <a:rPr dirty="0"/>
              <a:t> π</a:t>
            </a:r>
            <a:r>
              <a:rPr dirty="0" err="1"/>
              <a:t>οσότητες</a:t>
            </a:r>
            <a:r>
              <a:rPr dirty="0"/>
              <a:t> </a:t>
            </a:r>
            <a:r>
              <a:rPr dirty="0" err="1"/>
              <a:t>κ</a:t>
            </a:r>
            <a:r>
              <a:rPr dirty="0"/>
              <a:t>α</a:t>
            </a:r>
            <a:r>
              <a:rPr dirty="0" err="1"/>
              <a:t>θώς</a:t>
            </a:r>
            <a:r>
              <a:rPr dirty="0"/>
              <a:t> </a:t>
            </a:r>
            <a:r>
              <a:rPr dirty="0" err="1"/>
              <a:t>κ</a:t>
            </a:r>
            <a:r>
              <a:rPr dirty="0"/>
              <a:t>α</a:t>
            </a:r>
            <a:r>
              <a:rPr dirty="0" err="1"/>
              <a:t>ι</a:t>
            </a:r>
            <a:r>
              <a:rPr dirty="0"/>
              <a:t> α</a:t>
            </a:r>
            <a:r>
              <a:rPr dirty="0" err="1"/>
              <a:t>κρι</a:t>
            </a:r>
            <a:r>
              <a:rPr dirty="0"/>
              <a:t>β</a:t>
            </a:r>
            <a:r>
              <a:rPr dirty="0" err="1"/>
              <a:t>είς</a:t>
            </a:r>
            <a:r>
              <a:rPr dirty="0"/>
              <a:t> </a:t>
            </a:r>
            <a:r>
              <a:rPr dirty="0" err="1"/>
              <a:t>μετρήσεις</a:t>
            </a:r>
            <a:r>
              <a:rPr dirty="0"/>
              <a:t>. </a:t>
            </a:r>
            <a:r>
              <a:rPr dirty="0" err="1"/>
              <a:t>Εάν</a:t>
            </a:r>
            <a:r>
              <a:rPr dirty="0"/>
              <a:t> </a:t>
            </a:r>
            <a:r>
              <a:rPr dirty="0" err="1"/>
              <a:t>μετράτε</a:t>
            </a:r>
            <a:r>
              <a:rPr dirty="0"/>
              <a:t> </a:t>
            </a:r>
            <a:r>
              <a:rPr dirty="0" err="1"/>
              <a:t>το</a:t>
            </a:r>
            <a:r>
              <a:rPr dirty="0"/>
              <a:t> </a:t>
            </a:r>
            <a:r>
              <a:rPr dirty="0" err="1"/>
              <a:t>μήκος</a:t>
            </a:r>
            <a:r>
              <a:rPr dirty="0"/>
              <a:t> </a:t>
            </a:r>
            <a:r>
              <a:rPr dirty="0" err="1"/>
              <a:t>του</a:t>
            </a:r>
            <a:r>
              <a:rPr dirty="0"/>
              <a:t> </a:t>
            </a:r>
            <a:r>
              <a:rPr dirty="0" err="1"/>
              <a:t>τοίχου</a:t>
            </a:r>
            <a:r>
              <a:rPr dirty="0"/>
              <a:t> </a:t>
            </a:r>
            <a:r>
              <a:rPr dirty="0" err="1"/>
              <a:t>του</a:t>
            </a:r>
            <a:r>
              <a:rPr dirty="0"/>
              <a:t> </a:t>
            </a:r>
            <a:r>
              <a:rPr dirty="0" err="1"/>
              <a:t>υ</a:t>
            </a:r>
            <a:r>
              <a:rPr dirty="0"/>
              <a:t>π</a:t>
            </a:r>
            <a:r>
              <a:rPr dirty="0" err="1"/>
              <a:t>νοδωμ</a:t>
            </a:r>
            <a:r>
              <a:rPr dirty="0"/>
              <a:t>α</a:t>
            </a:r>
            <a:r>
              <a:rPr dirty="0" err="1"/>
              <a:t>τίου</a:t>
            </a:r>
            <a:r>
              <a:rPr dirty="0"/>
              <a:t> </a:t>
            </a:r>
            <a:r>
              <a:rPr dirty="0" err="1"/>
              <a:t>σ</a:t>
            </a:r>
            <a:r>
              <a:rPr dirty="0"/>
              <a:t>α</a:t>
            </a:r>
            <a:r>
              <a:rPr dirty="0" err="1"/>
              <a:t>ς</a:t>
            </a:r>
            <a:r>
              <a:rPr dirty="0"/>
              <a:t>, </a:t>
            </a:r>
            <a:r>
              <a:rPr dirty="0" err="1"/>
              <a:t>υ</a:t>
            </a:r>
            <a:r>
              <a:rPr dirty="0"/>
              <a:t>π</a:t>
            </a:r>
            <a:r>
              <a:rPr dirty="0" err="1"/>
              <a:t>ολογίζετε</a:t>
            </a:r>
            <a:r>
              <a:rPr dirty="0"/>
              <a:t> </a:t>
            </a:r>
            <a:r>
              <a:rPr dirty="0" err="1"/>
              <a:t>τη</a:t>
            </a:r>
            <a:r>
              <a:rPr dirty="0"/>
              <a:t> </a:t>
            </a:r>
            <a:r>
              <a:rPr dirty="0" err="1"/>
              <a:t>μέση</a:t>
            </a:r>
            <a:r>
              <a:rPr dirty="0"/>
              <a:t> βα</a:t>
            </a:r>
            <a:r>
              <a:rPr dirty="0" err="1"/>
              <a:t>θμολογί</a:t>
            </a:r>
            <a:r>
              <a:rPr dirty="0"/>
              <a:t>α </a:t>
            </a:r>
            <a:r>
              <a:rPr dirty="0" err="1"/>
              <a:t>δοκιμής</a:t>
            </a:r>
            <a:r>
              <a:rPr dirty="0"/>
              <a:t> </a:t>
            </a:r>
            <a:r>
              <a:rPr dirty="0" err="1"/>
              <a:t>μι</a:t>
            </a:r>
            <a:r>
              <a:rPr dirty="0"/>
              <a:t>α</a:t>
            </a:r>
            <a:r>
              <a:rPr dirty="0" err="1"/>
              <a:t>ς</a:t>
            </a:r>
            <a:r>
              <a:rPr dirty="0"/>
              <a:t> </a:t>
            </a:r>
            <a:r>
              <a:rPr dirty="0" err="1"/>
              <a:t>κ</a:t>
            </a:r>
            <a:r>
              <a:rPr dirty="0"/>
              <a:t>α</a:t>
            </a:r>
            <a:r>
              <a:rPr dirty="0" err="1"/>
              <a:t>τηγορί</a:t>
            </a:r>
            <a:r>
              <a:rPr dirty="0"/>
              <a:t>α</a:t>
            </a:r>
            <a:r>
              <a:rPr dirty="0" err="1"/>
              <a:t>ς</a:t>
            </a:r>
            <a:r>
              <a:rPr dirty="0"/>
              <a:t> </a:t>
            </a:r>
            <a:r>
              <a:rPr dirty="0" err="1"/>
              <a:t>έ</a:t>
            </a:r>
            <a:r>
              <a:rPr dirty="0"/>
              <a:t>β</a:t>
            </a:r>
            <a:r>
              <a:rPr dirty="0" err="1"/>
              <a:t>δομης</a:t>
            </a:r>
            <a:r>
              <a:rPr dirty="0"/>
              <a:t> </a:t>
            </a:r>
            <a:r>
              <a:rPr dirty="0" err="1"/>
              <a:t>τάξης</a:t>
            </a:r>
            <a:r>
              <a:rPr dirty="0"/>
              <a:t> </a:t>
            </a:r>
            <a:r>
              <a:rPr dirty="0" err="1"/>
              <a:t>ή</a:t>
            </a:r>
            <a:r>
              <a:rPr dirty="0"/>
              <a:t> απ</a:t>
            </a:r>
            <a:r>
              <a:rPr dirty="0" err="1"/>
              <a:t>οθηκεύετε</a:t>
            </a:r>
            <a:r>
              <a:rPr dirty="0"/>
              <a:t> </a:t>
            </a:r>
            <a:r>
              <a:rPr dirty="0" err="1"/>
              <a:t>τον</a:t>
            </a:r>
            <a:r>
              <a:rPr dirty="0"/>
              <a:t> </a:t>
            </a:r>
            <a:r>
              <a:rPr dirty="0" err="1"/>
              <a:t>μέσο</a:t>
            </a:r>
            <a:r>
              <a:rPr dirty="0"/>
              <a:t> </a:t>
            </a:r>
            <a:r>
              <a:rPr dirty="0" err="1"/>
              <a:t>όρο</a:t>
            </a:r>
            <a:r>
              <a:rPr dirty="0"/>
              <a:t> </a:t>
            </a:r>
            <a:r>
              <a:rPr dirty="0" err="1"/>
              <a:t>χτυ</a:t>
            </a:r>
            <a:r>
              <a:rPr dirty="0"/>
              <a:t>π</a:t>
            </a:r>
            <a:r>
              <a:rPr dirty="0" err="1"/>
              <a:t>ημάτων</a:t>
            </a:r>
            <a:r>
              <a:rPr dirty="0"/>
              <a:t> </a:t>
            </a:r>
            <a:r>
              <a:rPr dirty="0" err="1"/>
              <a:t>ενός</a:t>
            </a:r>
            <a:r>
              <a:rPr dirty="0"/>
              <a:t> πα</a:t>
            </a:r>
            <a:r>
              <a:rPr dirty="0" err="1"/>
              <a:t>ίκτη</a:t>
            </a:r>
            <a:r>
              <a:rPr dirty="0"/>
              <a:t> </a:t>
            </a:r>
            <a:r>
              <a:rPr dirty="0" err="1"/>
              <a:t>του</a:t>
            </a:r>
            <a:r>
              <a:rPr dirty="0"/>
              <a:t> </a:t>
            </a:r>
            <a:r>
              <a:rPr dirty="0" err="1"/>
              <a:t>μ</a:t>
            </a:r>
            <a:r>
              <a:rPr dirty="0"/>
              <a:t>π</a:t>
            </a:r>
            <a:r>
              <a:rPr dirty="0" err="1"/>
              <a:t>έιζμ</a:t>
            </a:r>
            <a:r>
              <a:rPr dirty="0"/>
              <a:t>π</a:t>
            </a:r>
            <a:r>
              <a:rPr dirty="0" err="1"/>
              <a:t>ολ</a:t>
            </a:r>
            <a:r>
              <a:rPr dirty="0"/>
              <a:t> </a:t>
            </a:r>
            <a:r>
              <a:rPr dirty="0" err="1"/>
              <a:t>γι</a:t>
            </a:r>
            <a:r>
              <a:rPr dirty="0"/>
              <a:t>α </a:t>
            </a:r>
            <a:r>
              <a:rPr dirty="0" err="1"/>
              <a:t>τη</a:t>
            </a:r>
            <a:r>
              <a:rPr dirty="0"/>
              <a:t> </a:t>
            </a:r>
            <a:r>
              <a:rPr dirty="0" err="1"/>
              <a:t>σεζόν</a:t>
            </a:r>
            <a:r>
              <a:rPr dirty="0"/>
              <a:t> </a:t>
            </a:r>
            <a:r>
              <a:rPr dirty="0" err="1"/>
              <a:t>του</a:t>
            </a:r>
            <a:r>
              <a:rPr dirty="0"/>
              <a:t> 1998, π</a:t>
            </a:r>
            <a:r>
              <a:rPr dirty="0" err="1"/>
              <a:t>ιθ</a:t>
            </a:r>
            <a:r>
              <a:rPr dirty="0"/>
              <a:t>α</a:t>
            </a:r>
            <a:r>
              <a:rPr dirty="0" err="1"/>
              <a:t>νότ</a:t>
            </a:r>
            <a:r>
              <a:rPr dirty="0"/>
              <a:t>α</a:t>
            </a:r>
            <a:r>
              <a:rPr dirty="0" err="1"/>
              <a:t>τ</a:t>
            </a:r>
            <a:r>
              <a:rPr dirty="0"/>
              <a:t>α </a:t>
            </a:r>
            <a:r>
              <a:rPr dirty="0" err="1"/>
              <a:t>θ</a:t>
            </a:r>
            <a:r>
              <a:rPr dirty="0"/>
              <a:t>α </a:t>
            </a:r>
            <a:r>
              <a:rPr dirty="0" err="1"/>
              <a:t>χρησιμο</a:t>
            </a:r>
            <a:r>
              <a:rPr dirty="0"/>
              <a:t>π</a:t>
            </a:r>
            <a:r>
              <a:rPr dirty="0" err="1"/>
              <a:t>οιήσετε</a:t>
            </a:r>
            <a:r>
              <a:rPr dirty="0"/>
              <a:t> </a:t>
            </a:r>
            <a:r>
              <a:rPr dirty="0" err="1"/>
              <a:t>έν</a:t>
            </a:r>
            <a:r>
              <a:rPr dirty="0"/>
              <a:t>α float.</a:t>
            </a:r>
          </a:p>
          <a:p>
            <a:pPr marL="0" indent="0" defTabSz="784225">
              <a:spcBef>
                <a:spcPts val="3200"/>
              </a:spcBef>
              <a:buClrTx/>
              <a:buSzTx/>
              <a:buFontTx/>
              <a:buNone/>
              <a:defRPr sz="4750"/>
            </a:pPr>
            <a:r>
              <a:rPr dirty="0" err="1"/>
              <a:t>Οι</a:t>
            </a:r>
            <a:r>
              <a:rPr dirty="0"/>
              <a:t> α</a:t>
            </a:r>
            <a:r>
              <a:rPr dirty="0" err="1"/>
              <a:t>ριθμοί</a:t>
            </a:r>
            <a:r>
              <a:rPr dirty="0"/>
              <a:t> </a:t>
            </a:r>
            <a:r>
              <a:rPr dirty="0" err="1"/>
              <a:t>κυμ</a:t>
            </a:r>
            <a:r>
              <a:rPr dirty="0"/>
              <a:t>α</a:t>
            </a:r>
            <a:r>
              <a:rPr dirty="0" err="1"/>
              <a:t>ινόμενου</a:t>
            </a:r>
            <a:r>
              <a:rPr dirty="0"/>
              <a:t> </a:t>
            </a:r>
            <a:r>
              <a:rPr dirty="0" err="1"/>
              <a:t>σημείου</a:t>
            </a:r>
            <a:r>
              <a:rPr dirty="0"/>
              <a:t> </a:t>
            </a:r>
            <a:r>
              <a:rPr dirty="0" err="1"/>
              <a:t>μ</a:t>
            </a:r>
            <a:r>
              <a:rPr dirty="0"/>
              <a:t>π</a:t>
            </a:r>
            <a:r>
              <a:rPr dirty="0" err="1"/>
              <a:t>ορούν</a:t>
            </a:r>
            <a:r>
              <a:rPr dirty="0"/>
              <a:t> </a:t>
            </a:r>
            <a:r>
              <a:rPr dirty="0" err="1"/>
              <a:t>ν</a:t>
            </a:r>
            <a:r>
              <a:rPr dirty="0"/>
              <a:t>α </a:t>
            </a:r>
            <a:r>
              <a:rPr dirty="0" err="1"/>
              <a:t>συμ</a:t>
            </a:r>
            <a:r>
              <a:rPr dirty="0"/>
              <a:t>π</a:t>
            </a:r>
            <a:r>
              <a:rPr dirty="0" err="1"/>
              <a:t>εριφέροντ</a:t>
            </a:r>
            <a:r>
              <a:rPr dirty="0"/>
              <a:t>α</a:t>
            </a:r>
            <a:r>
              <a:rPr dirty="0" err="1"/>
              <a:t>ι</a:t>
            </a:r>
            <a:r>
              <a:rPr dirty="0"/>
              <a:t> </a:t>
            </a:r>
            <a:r>
              <a:rPr dirty="0" err="1"/>
              <a:t>με</a:t>
            </a:r>
            <a:r>
              <a:rPr dirty="0"/>
              <a:t> </a:t>
            </a:r>
            <a:r>
              <a:rPr dirty="0" err="1"/>
              <a:t>μερικούς</a:t>
            </a:r>
            <a:r>
              <a:rPr dirty="0"/>
              <a:t> απ</a:t>
            </a:r>
            <a:r>
              <a:rPr dirty="0" err="1"/>
              <a:t>ροσδόκητους</a:t>
            </a:r>
            <a:r>
              <a:rPr dirty="0"/>
              <a:t> </a:t>
            </a:r>
            <a:r>
              <a:rPr dirty="0" err="1"/>
              <a:t>τρό</a:t>
            </a:r>
            <a:r>
              <a:rPr dirty="0"/>
              <a:t>π</a:t>
            </a:r>
            <a:r>
              <a:rPr dirty="0" err="1"/>
              <a:t>ους</a:t>
            </a:r>
            <a:r>
              <a:rPr dirty="0"/>
              <a:t> </a:t>
            </a:r>
            <a:r>
              <a:rPr dirty="0" err="1"/>
              <a:t>λόγω</a:t>
            </a:r>
            <a:r>
              <a:rPr dirty="0"/>
              <a:t> </a:t>
            </a:r>
            <a:r>
              <a:rPr dirty="0" err="1"/>
              <a:t>του</a:t>
            </a:r>
            <a:r>
              <a:rPr dirty="0"/>
              <a:t> </a:t>
            </a:r>
            <a:r>
              <a:rPr dirty="0" err="1"/>
              <a:t>τρό</a:t>
            </a:r>
            <a:r>
              <a:rPr dirty="0"/>
              <a:t>π</a:t>
            </a:r>
            <a:r>
              <a:rPr dirty="0" err="1"/>
              <a:t>ου</a:t>
            </a:r>
            <a:r>
              <a:rPr dirty="0"/>
              <a:t> απ</a:t>
            </a:r>
            <a:r>
              <a:rPr dirty="0" err="1"/>
              <a:t>οθήκευσης</a:t>
            </a:r>
            <a:r>
              <a:rPr dirty="0"/>
              <a:t> </a:t>
            </a:r>
            <a:r>
              <a:rPr dirty="0" err="1"/>
              <a:t>των</a:t>
            </a:r>
            <a:r>
              <a:rPr dirty="0"/>
              <a:t> </a:t>
            </a:r>
            <a:r>
              <a:rPr dirty="0" err="1"/>
              <a:t>υ</a:t>
            </a:r>
            <a:r>
              <a:rPr dirty="0"/>
              <a:t>π</a:t>
            </a:r>
            <a:r>
              <a:rPr dirty="0" err="1"/>
              <a:t>ολογιστών</a:t>
            </a:r>
            <a:r>
              <a:rPr dirty="0"/>
              <a:t>. </a:t>
            </a:r>
            <a:r>
              <a:rPr dirty="0" err="1"/>
              <a:t>Γι</a:t>
            </a:r>
            <a:r>
              <a:rPr dirty="0"/>
              <a:t>α π</a:t>
            </a:r>
            <a:r>
              <a:rPr dirty="0" err="1"/>
              <a:t>ερισσότερες</a:t>
            </a:r>
            <a:r>
              <a:rPr dirty="0"/>
              <a:t> π</a:t>
            </a:r>
            <a:r>
              <a:rPr dirty="0" err="1"/>
              <a:t>ληροφορίες</a:t>
            </a:r>
            <a:r>
              <a:rPr dirty="0"/>
              <a:t> </a:t>
            </a:r>
            <a:r>
              <a:rPr dirty="0" err="1"/>
              <a:t>σχετικά</a:t>
            </a:r>
            <a:r>
              <a:rPr dirty="0"/>
              <a:t> </a:t>
            </a:r>
            <a:r>
              <a:rPr dirty="0" err="1"/>
              <a:t>με</a:t>
            </a:r>
            <a:r>
              <a:rPr dirty="0"/>
              <a:t> </a:t>
            </a:r>
            <a:r>
              <a:rPr dirty="0" err="1"/>
              <a:t>τους</a:t>
            </a:r>
            <a:r>
              <a:rPr dirty="0"/>
              <a:t> α</a:t>
            </a:r>
            <a:r>
              <a:rPr dirty="0" err="1"/>
              <a:t>ριθμούς</a:t>
            </a:r>
            <a:r>
              <a:rPr dirty="0"/>
              <a:t> </a:t>
            </a:r>
            <a:r>
              <a:rPr dirty="0" err="1"/>
              <a:t>κινητής</a:t>
            </a:r>
            <a:r>
              <a:rPr dirty="0"/>
              <a:t> </a:t>
            </a:r>
            <a:r>
              <a:rPr dirty="0" err="1"/>
              <a:t>υ</a:t>
            </a:r>
            <a:r>
              <a:rPr dirty="0"/>
              <a:t>π</a:t>
            </a:r>
            <a:r>
              <a:rPr dirty="0" err="1"/>
              <a:t>οδι</a:t>
            </a:r>
            <a:r>
              <a:rPr dirty="0"/>
              <a:t>α</a:t>
            </a:r>
            <a:r>
              <a:rPr dirty="0" err="1"/>
              <a:t>στολής</a:t>
            </a:r>
            <a:r>
              <a:rPr dirty="0"/>
              <a:t> </a:t>
            </a:r>
            <a:r>
              <a:rPr dirty="0" err="1"/>
              <a:t>κ</a:t>
            </a:r>
            <a:r>
              <a:rPr dirty="0"/>
              <a:t>α</a:t>
            </a:r>
            <a:r>
              <a:rPr dirty="0" err="1"/>
              <a:t>ι</a:t>
            </a:r>
            <a:r>
              <a:rPr dirty="0"/>
              <a:t> </a:t>
            </a:r>
            <a:r>
              <a:rPr dirty="0" err="1"/>
              <a:t>την</a:t>
            </a:r>
            <a:r>
              <a:rPr dirty="0"/>
              <a:t> Python, α</a:t>
            </a:r>
            <a:r>
              <a:rPr dirty="0" err="1"/>
              <a:t>ν</a:t>
            </a:r>
            <a:r>
              <a:rPr dirty="0"/>
              <a:t>α</a:t>
            </a:r>
            <a:r>
              <a:rPr dirty="0" err="1"/>
              <a:t>τρέξτε</a:t>
            </a:r>
            <a:r>
              <a:rPr dirty="0"/>
              <a:t> </a:t>
            </a:r>
            <a:r>
              <a:rPr u="sng" dirty="0">
                <a:solidFill>
                  <a:schemeClr val="accent1"/>
                </a:solidFill>
                <a:hlinkClick r:id="rId2">
                  <a:extLst>
                    <a:ext uri="{A12FA001-AC4F-418D-AE19-62706E023703}">
                      <ahyp:hlinkClr xmlns:ahyp="http://schemas.microsoft.com/office/drawing/2018/hyperlinkcolor" val="tx"/>
                    </a:ext>
                  </a:extLst>
                </a:hlinkClick>
              </a:rPr>
              <a:t>Python’s documentation on floating-point limitations</a:t>
            </a:r>
            <a:r>
              <a:rPr dirty="0">
                <a:solidFill>
                  <a:schemeClr val="accent1"/>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50AECC9-7728-9649-8346-72660EB8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Scale>
                                      <p:cBhvr>
                                        <p:cTn id="7" dur="1000" decel="50000" fill="hold">
                                          <p:stCondLst>
                                            <p:cond delay="0"/>
                                          </p:stCondLst>
                                        </p:cTn>
                                        <p:tgtEl>
                                          <p:spTgt spid="2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37"/>
                                        </p:tgtEl>
                                        <p:attrNameLst>
                                          <p:attrName>ppt_x</p:attrName>
                                          <p:attrName>ppt_y</p:attrName>
                                        </p:attrNameLst>
                                      </p:cBhvr>
                                    </p:animMotion>
                                    <p:animEffect transition="in" filter="fade">
                                      <p:cBhvr>
                                        <p:cTn id="9" dur="1000"/>
                                        <p:tgtEl>
                                          <p:spTgt spid="23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3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35">
                                            <p:txEl>
                                              <p:pRg st="1" end="1"/>
                                            </p:txEl>
                                          </p:spTgt>
                                        </p:tgtEl>
                                        <p:attrNameLst>
                                          <p:attrName>ppt_w</p:attrName>
                                        </p:attrNameLst>
                                      </p:cBhvr>
                                    </p:anim>
                                    <p:anim by="(#ppt_w*0.50)" calcmode="lin" valueType="num">
                                      <p:cBhvr>
                                        <p:cTn id="13" dur="500" decel="50000" autoRev="1" fill="hold">
                                          <p:stCondLst>
                                            <p:cond delay="0"/>
                                          </p:stCondLst>
                                        </p:cTn>
                                        <p:tgtEl>
                                          <p:spTgt spid="235">
                                            <p:txEl>
                                              <p:pRg st="1" end="1"/>
                                            </p:txEl>
                                          </p:spTgt>
                                        </p:tgtEl>
                                        <p:attrNameLst>
                                          <p:attrName>ppt_x</p:attrName>
                                        </p:attrNameLst>
                                      </p:cBhvr>
                                    </p:anim>
                                    <p:anim from="(-#ppt_h/2)" to="(#ppt_y)" calcmode="lin" valueType="num">
                                      <p:cBhvr>
                                        <p:cTn id="14" dur="1000" fill="hold">
                                          <p:stCondLst>
                                            <p:cond delay="0"/>
                                          </p:stCondLst>
                                        </p:cTn>
                                        <p:tgtEl>
                                          <p:spTgt spid="235">
                                            <p:txEl>
                                              <p:pRg st="1" end="1"/>
                                            </p:txEl>
                                          </p:spTgt>
                                        </p:tgtEl>
                                        <p:attrNameLst>
                                          <p:attrName>ppt_y</p:attrName>
                                        </p:attrNameLst>
                                      </p:cBhvr>
                                    </p:anim>
                                    <p:animRot by="21600000">
                                      <p:cBhvr>
                                        <p:cTn id="15" dur="1000" fill="hold">
                                          <p:stCondLst>
                                            <p:cond delay="0"/>
                                          </p:stCondLst>
                                        </p:cTn>
                                        <p:tgtEl>
                                          <p:spTgt spid="23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3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35">
                                            <p:txEl>
                                              <p:pRg st="2" end="2"/>
                                            </p:txEl>
                                          </p:spTgt>
                                        </p:tgtEl>
                                        <p:attrNameLst>
                                          <p:attrName>ppt_w</p:attrName>
                                        </p:attrNameLst>
                                      </p:cBhvr>
                                    </p:anim>
                                    <p:anim by="(#ppt_w*0.50)" calcmode="lin" valueType="num">
                                      <p:cBhvr>
                                        <p:cTn id="21" dur="500" decel="50000" autoRev="1" fill="hold">
                                          <p:stCondLst>
                                            <p:cond delay="0"/>
                                          </p:stCondLst>
                                        </p:cTn>
                                        <p:tgtEl>
                                          <p:spTgt spid="235">
                                            <p:txEl>
                                              <p:pRg st="2" end="2"/>
                                            </p:txEl>
                                          </p:spTgt>
                                        </p:tgtEl>
                                        <p:attrNameLst>
                                          <p:attrName>ppt_x</p:attrName>
                                        </p:attrNameLst>
                                      </p:cBhvr>
                                    </p:anim>
                                    <p:anim from="(-#ppt_h/2)" to="(#ppt_y)" calcmode="lin" valueType="num">
                                      <p:cBhvr>
                                        <p:cTn id="22" dur="1000" fill="hold">
                                          <p:stCondLst>
                                            <p:cond delay="0"/>
                                          </p:stCondLst>
                                        </p:cTn>
                                        <p:tgtEl>
                                          <p:spTgt spid="235">
                                            <p:txEl>
                                              <p:pRg st="2" end="2"/>
                                            </p:txEl>
                                          </p:spTgt>
                                        </p:tgtEl>
                                        <p:attrNameLst>
                                          <p:attrName>ppt_y</p:attrName>
                                        </p:attrNameLst>
                                      </p:cBhvr>
                                    </p:anim>
                                    <p:animRot by="21600000">
                                      <p:cBhvr>
                                        <p:cTn id="23" dur="1000" fill="hold">
                                          <p:stCondLst>
                                            <p:cond delay="0"/>
                                          </p:stCondLst>
                                        </p:cTn>
                                        <p:tgtEl>
                                          <p:spTgt spid="23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3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35">
                                            <p:txEl>
                                              <p:pRg st="3" end="3"/>
                                            </p:txEl>
                                          </p:spTgt>
                                        </p:tgtEl>
                                        <p:attrNameLst>
                                          <p:attrName>ppt_w</p:attrName>
                                        </p:attrNameLst>
                                      </p:cBhvr>
                                    </p:anim>
                                    <p:anim by="(#ppt_w*0.50)" calcmode="lin" valueType="num">
                                      <p:cBhvr>
                                        <p:cTn id="29" dur="500" decel="50000" autoRev="1" fill="hold">
                                          <p:stCondLst>
                                            <p:cond delay="0"/>
                                          </p:stCondLst>
                                        </p:cTn>
                                        <p:tgtEl>
                                          <p:spTgt spid="235">
                                            <p:txEl>
                                              <p:pRg st="3" end="3"/>
                                            </p:txEl>
                                          </p:spTgt>
                                        </p:tgtEl>
                                        <p:attrNameLst>
                                          <p:attrName>ppt_x</p:attrName>
                                        </p:attrNameLst>
                                      </p:cBhvr>
                                    </p:anim>
                                    <p:anim from="(-#ppt_h/2)" to="(#ppt_y)" calcmode="lin" valueType="num">
                                      <p:cBhvr>
                                        <p:cTn id="30" dur="1000" fill="hold">
                                          <p:stCondLst>
                                            <p:cond delay="0"/>
                                          </p:stCondLst>
                                        </p:cTn>
                                        <p:tgtEl>
                                          <p:spTgt spid="235">
                                            <p:txEl>
                                              <p:pRg st="3" end="3"/>
                                            </p:txEl>
                                          </p:spTgt>
                                        </p:tgtEl>
                                        <p:attrNameLst>
                                          <p:attrName>ppt_y</p:attrName>
                                        </p:attrNameLst>
                                      </p:cBhvr>
                                    </p:anim>
                                    <p:animRot by="21600000">
                                      <p:cBhvr>
                                        <p:cTn id="31" dur="1000" fill="hold">
                                          <p:stCondLst>
                                            <p:cond delay="0"/>
                                          </p:stCondLst>
                                        </p:cTn>
                                        <p:tgtEl>
                                          <p:spTgt spid="23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37"/>
                                        </p:tgtEl>
                                      </p:cBhvr>
                                    </p:animEffect>
                                    <p:set>
                                      <p:cBhvr>
                                        <p:cTn id="36" dur="1" fill="hold">
                                          <p:stCondLst>
                                            <p:cond delay="499"/>
                                          </p:stCondLst>
                                        </p:cTn>
                                        <p:tgtEl>
                                          <p:spTgt spid="237"/>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rPr dirty="0" err="1"/>
              <a:t>Το</a:t>
            </a:r>
            <a:r>
              <a:rPr dirty="0"/>
              <a:t> Division (</a:t>
            </a:r>
            <a:r>
              <a:rPr dirty="0" err="1"/>
              <a:t>δι</a:t>
            </a:r>
            <a:r>
              <a:rPr dirty="0"/>
              <a:t>α</a:t>
            </a:r>
            <a:r>
              <a:rPr dirty="0" err="1"/>
              <a:t>ίρεση</a:t>
            </a:r>
            <a:r>
              <a:rPr dirty="0"/>
              <a:t>) </a:t>
            </a:r>
            <a:r>
              <a:rPr dirty="0" err="1"/>
              <a:t>μ</a:t>
            </a:r>
            <a:r>
              <a:rPr dirty="0"/>
              <a:t>π</a:t>
            </a:r>
            <a:r>
              <a:rPr dirty="0" err="1"/>
              <a:t>ορεί</a:t>
            </a:r>
            <a:r>
              <a:rPr dirty="0"/>
              <a:t> </a:t>
            </a:r>
            <a:r>
              <a:rPr dirty="0" err="1"/>
              <a:t>ν</a:t>
            </a:r>
            <a:r>
              <a:rPr dirty="0"/>
              <a:t>α </a:t>
            </a:r>
            <a:r>
              <a:rPr dirty="0" err="1"/>
              <a:t>ρίξει</a:t>
            </a:r>
            <a:r>
              <a:rPr dirty="0"/>
              <a:t> </a:t>
            </a:r>
            <a:r>
              <a:rPr dirty="0" err="1"/>
              <a:t>το</a:t>
            </a:r>
            <a:r>
              <a:rPr dirty="0"/>
              <a:t> </a:t>
            </a:r>
            <a:r>
              <a:rPr dirty="0" err="1"/>
              <a:t>δικό</a:t>
            </a:r>
            <a:r>
              <a:rPr dirty="0"/>
              <a:t> </a:t>
            </a:r>
            <a:r>
              <a:rPr dirty="0" err="1"/>
              <a:t>του</a:t>
            </a:r>
            <a:r>
              <a:rPr dirty="0"/>
              <a:t> </a:t>
            </a:r>
            <a:r>
              <a:rPr dirty="0" err="1"/>
              <a:t>ειδικό</a:t>
            </a:r>
            <a:r>
              <a:rPr dirty="0"/>
              <a:t> </a:t>
            </a:r>
            <a:r>
              <a:rPr dirty="0" err="1"/>
              <a:t>σφάλμ</a:t>
            </a:r>
            <a:r>
              <a:rPr dirty="0"/>
              <a:t>α: </a:t>
            </a:r>
            <a:r>
              <a:rPr dirty="0" err="1">
                <a:solidFill>
                  <a:srgbClr val="AA1728"/>
                </a:solidFill>
              </a:rPr>
              <a:t>ZeroDivisionError</a:t>
            </a:r>
            <a:r>
              <a:rPr dirty="0"/>
              <a:t>. </a:t>
            </a:r>
            <a:r>
              <a:rPr dirty="0" err="1"/>
              <a:t>Η</a:t>
            </a:r>
            <a:r>
              <a:rPr dirty="0"/>
              <a:t> Python </a:t>
            </a:r>
            <a:r>
              <a:rPr dirty="0" err="1"/>
              <a:t>θ</a:t>
            </a:r>
            <a:r>
              <a:rPr dirty="0"/>
              <a:t>α </a:t>
            </a:r>
            <a:r>
              <a:rPr dirty="0" err="1"/>
              <a:t>δώσει</a:t>
            </a:r>
            <a:r>
              <a:rPr dirty="0"/>
              <a:t> α</a:t>
            </a:r>
            <a:r>
              <a:rPr dirty="0" err="1"/>
              <a:t>υτό</a:t>
            </a:r>
            <a:r>
              <a:rPr dirty="0"/>
              <a:t> </a:t>
            </a:r>
            <a:r>
              <a:rPr dirty="0" err="1"/>
              <a:t>το</a:t>
            </a:r>
            <a:r>
              <a:rPr dirty="0"/>
              <a:t> </a:t>
            </a:r>
            <a:r>
              <a:rPr dirty="0" err="1"/>
              <a:t>σφάλμ</a:t>
            </a:r>
            <a:r>
              <a:rPr dirty="0"/>
              <a:t>α </a:t>
            </a:r>
            <a:r>
              <a:rPr dirty="0" err="1"/>
              <a:t>ότ</a:t>
            </a:r>
            <a:r>
              <a:rPr dirty="0"/>
              <a:t>α</a:t>
            </a:r>
            <a:r>
              <a:rPr dirty="0" err="1"/>
              <a:t>ν</a:t>
            </a:r>
            <a:r>
              <a:rPr dirty="0"/>
              <a:t> π</a:t>
            </a:r>
            <a:r>
              <a:rPr dirty="0" err="1"/>
              <a:t>ροσ</a:t>
            </a:r>
            <a:r>
              <a:rPr dirty="0"/>
              <a:t>πα</a:t>
            </a:r>
            <a:r>
              <a:rPr dirty="0" err="1"/>
              <a:t>θεί</a:t>
            </a:r>
            <a:r>
              <a:rPr dirty="0"/>
              <a:t> </a:t>
            </a:r>
            <a:r>
              <a:rPr dirty="0" err="1"/>
              <a:t>ν</a:t>
            </a:r>
            <a:r>
              <a:rPr dirty="0"/>
              <a:t>α </a:t>
            </a:r>
            <a:r>
              <a:rPr dirty="0" err="1"/>
              <a:t>δι</a:t>
            </a:r>
            <a:r>
              <a:rPr dirty="0"/>
              <a:t>α</a:t>
            </a:r>
            <a:r>
              <a:rPr dirty="0" err="1"/>
              <a:t>ιρέσει</a:t>
            </a:r>
            <a:r>
              <a:rPr dirty="0"/>
              <a:t> </a:t>
            </a:r>
            <a:r>
              <a:rPr dirty="0" err="1"/>
              <a:t>με</a:t>
            </a:r>
            <a:r>
              <a:rPr dirty="0"/>
              <a:t> 0.</a:t>
            </a:r>
          </a:p>
          <a:p>
            <a:pPr marL="0" indent="0" defTabSz="759459">
              <a:spcBef>
                <a:spcPts val="3100"/>
              </a:spcBef>
              <a:buClrTx/>
              <a:buSzTx/>
              <a:buFontTx/>
              <a:buNone/>
              <a:defRPr sz="4600"/>
            </a:pPr>
            <a:endParaRPr dirty="0"/>
          </a:p>
          <a:p>
            <a:pPr marL="0" indent="0" defTabSz="759459">
              <a:spcBef>
                <a:spcPts val="3100"/>
              </a:spcBef>
              <a:buClrTx/>
              <a:buSzTx/>
              <a:buFontTx/>
              <a:buNone/>
              <a:defRPr sz="4600"/>
            </a:pPr>
            <a:r>
              <a:rPr dirty="0" err="1"/>
              <a:t>Οι</a:t>
            </a:r>
            <a:r>
              <a:rPr dirty="0"/>
              <a:t> </a:t>
            </a:r>
            <a:r>
              <a:rPr dirty="0" err="1"/>
              <a:t>μ</a:t>
            </a:r>
            <a:r>
              <a:rPr dirty="0"/>
              <a:t>α</a:t>
            </a:r>
            <a:r>
              <a:rPr dirty="0" err="1"/>
              <a:t>θημ</a:t>
            </a:r>
            <a:r>
              <a:rPr dirty="0"/>
              <a:t>α</a:t>
            </a:r>
            <a:r>
              <a:rPr dirty="0" err="1"/>
              <a:t>τικές</a:t>
            </a:r>
            <a:r>
              <a:rPr dirty="0"/>
              <a:t> π</a:t>
            </a:r>
            <a:r>
              <a:rPr dirty="0" err="1"/>
              <a:t>ράξεις</a:t>
            </a:r>
            <a:r>
              <a:rPr dirty="0"/>
              <a:t> </a:t>
            </a:r>
            <a:r>
              <a:rPr dirty="0" err="1"/>
              <a:t>στο</a:t>
            </a:r>
            <a:r>
              <a:rPr dirty="0"/>
              <a:t> Python α</a:t>
            </a:r>
            <a:r>
              <a:rPr dirty="0" err="1"/>
              <a:t>κολουθούν</a:t>
            </a:r>
            <a:r>
              <a:rPr dirty="0"/>
              <a:t> </a:t>
            </a:r>
            <a:r>
              <a:rPr dirty="0" err="1"/>
              <a:t>την</a:t>
            </a:r>
            <a:r>
              <a:rPr dirty="0"/>
              <a:t> </a:t>
            </a:r>
            <a:r>
              <a:rPr u="sng" dirty="0">
                <a:solidFill>
                  <a:schemeClr val="accent1"/>
                </a:solidFill>
                <a:hlinkClick r:id="rId2">
                  <a:extLst>
                    <a:ext uri="{A12FA001-AC4F-418D-AE19-62706E023703}">
                      <ahyp:hlinkClr xmlns:ahyp="http://schemas.microsoft.com/office/drawing/2018/hyperlinkcolor" val="tx"/>
                    </a:ext>
                  </a:extLst>
                </a:hlinkClick>
              </a:rPr>
              <a:t>order of operations</a:t>
            </a:r>
            <a:r>
              <a:rPr dirty="0">
                <a:solidFill>
                  <a:schemeClr val="accent1"/>
                </a:solidFill>
              </a:rPr>
              <a:t>.</a:t>
            </a:r>
          </a:p>
          <a:p>
            <a:pPr marL="0" indent="0" defTabSz="759459">
              <a:spcBef>
                <a:spcPts val="3100"/>
              </a:spcBef>
              <a:buClrTx/>
              <a:buSzTx/>
              <a:buFontTx/>
              <a:buNone/>
              <a:defRPr sz="4600">
                <a:solidFill>
                  <a:srgbClr val="EF4E47"/>
                </a:solidFill>
              </a:defRPr>
            </a:pPr>
            <a:endParaRPr dirty="0">
              <a:solidFill>
                <a:srgbClr val="484848"/>
              </a:solidFill>
            </a:endParaRPr>
          </a:p>
          <a:p>
            <a:pPr marL="0" indent="0" defTabSz="759459">
              <a:spcBef>
                <a:spcPts val="3100"/>
              </a:spcBef>
              <a:buClrTx/>
              <a:buSzTx/>
              <a:buFontTx/>
              <a:buNone/>
              <a:defRPr sz="4600"/>
            </a:pPr>
            <a:r>
              <a:rPr dirty="0">
                <a:solidFill>
                  <a:schemeClr val="accent1"/>
                </a:solidFill>
                <a:hlinkClick r:id="rId3">
                  <a:extLst>
                    <a:ext uri="{A12FA001-AC4F-418D-AE19-62706E023703}">
                      <ahyp:hlinkClr xmlns:ahyp="http://schemas.microsoft.com/office/drawing/2018/hyperlinkcolor" val="tx"/>
                    </a:ext>
                  </a:extLst>
                </a:hlinkClick>
              </a:rPr>
              <a:t>Mathematics 2 = 1  Can you Prove it ?</a:t>
            </a:r>
          </a:p>
          <a:p>
            <a:pPr marL="0" indent="0" defTabSz="759459">
              <a:spcBef>
                <a:spcPts val="3100"/>
              </a:spcBef>
              <a:buClrTx/>
              <a:buSzTx/>
              <a:buFontTx/>
              <a:buNone/>
              <a:defRPr sz="4600"/>
            </a:pPr>
            <a:r>
              <a:rPr dirty="0">
                <a:solidFill>
                  <a:schemeClr val="accent1"/>
                </a:solidFill>
                <a:hlinkClick r:id="rId4">
                  <a:extLst>
                    <a:ext uri="{A12FA001-AC4F-418D-AE19-62706E023703}">
                      <ahyp:hlinkClr xmlns:ahyp="http://schemas.microsoft.com/office/drawing/2018/hyperlinkcolor" val="tx"/>
                    </a:ext>
                  </a:extLst>
                </a:hlinkClick>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3EFC7A7D-06AC-074E-94C9-315592F2C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Scale>
                                      <p:cBhvr>
                                        <p:cTn id="7" dur="1000" decel="50000" fill="hold">
                                          <p:stCondLst>
                                            <p:cond delay="0"/>
                                          </p:stCondLst>
                                        </p:cTn>
                                        <p:tgtEl>
                                          <p:spTgt spid="2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0"/>
                                        </p:tgtEl>
                                        <p:attrNameLst>
                                          <p:attrName>ppt_x</p:attrName>
                                          <p:attrName>ppt_y</p:attrName>
                                        </p:attrNameLst>
                                      </p:cBhvr>
                                    </p:animMotion>
                                    <p:animEffect transition="in" filter="fade">
                                      <p:cBhvr>
                                        <p:cTn id="9" dur="1000"/>
                                        <p:tgtEl>
                                          <p:spTgt spid="250"/>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48">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48">
                                            <p:txEl>
                                              <p:pRg st="1" end="1"/>
                                            </p:txEl>
                                          </p:spTgt>
                                        </p:tgtEl>
                                        <p:attrNameLst>
                                          <p:attrName>ppt_w</p:attrName>
                                        </p:attrNameLst>
                                      </p:cBhvr>
                                    </p:anim>
                                    <p:anim by="(#ppt_w*0.50)" calcmode="lin" valueType="num">
                                      <p:cBhvr>
                                        <p:cTn id="13" dur="500" decel="50000" autoRev="1" fill="hold">
                                          <p:stCondLst>
                                            <p:cond delay="0"/>
                                          </p:stCondLst>
                                        </p:cTn>
                                        <p:tgtEl>
                                          <p:spTgt spid="248">
                                            <p:txEl>
                                              <p:pRg st="1" end="1"/>
                                            </p:txEl>
                                          </p:spTgt>
                                        </p:tgtEl>
                                        <p:attrNameLst>
                                          <p:attrName>ppt_x</p:attrName>
                                        </p:attrNameLst>
                                      </p:cBhvr>
                                    </p:anim>
                                    <p:anim from="(-#ppt_h/2)" to="(#ppt_y)" calcmode="lin" valueType="num">
                                      <p:cBhvr>
                                        <p:cTn id="14" dur="1000" fill="hold">
                                          <p:stCondLst>
                                            <p:cond delay="0"/>
                                          </p:stCondLst>
                                        </p:cTn>
                                        <p:tgtEl>
                                          <p:spTgt spid="248">
                                            <p:txEl>
                                              <p:pRg st="1" end="1"/>
                                            </p:txEl>
                                          </p:spTgt>
                                        </p:tgtEl>
                                        <p:attrNameLst>
                                          <p:attrName>ppt_y</p:attrName>
                                        </p:attrNameLst>
                                      </p:cBhvr>
                                    </p:anim>
                                    <p:animRot by="21600000">
                                      <p:cBhvr>
                                        <p:cTn id="15" dur="1000" fill="hold">
                                          <p:stCondLst>
                                            <p:cond delay="0"/>
                                          </p:stCondLst>
                                        </p:cTn>
                                        <p:tgtEl>
                                          <p:spTgt spid="248">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50"/>
                                        </p:tgtEl>
                                      </p:cBhvr>
                                    </p:animEffect>
                                    <p:set>
                                      <p:cBhvr>
                                        <p:cTn id="20" dur="1" fill="hold">
                                          <p:stCondLst>
                                            <p:cond delay="499"/>
                                          </p:stCondLst>
                                        </p:cTn>
                                        <p:tgtEl>
                                          <p:spTgt spid="250"/>
                                        </p:tgtEl>
                                        <p:attrNameLst>
                                          <p:attrName>style.visibility</p:attrName>
                                        </p:attrNameLst>
                                      </p:cBhvr>
                                      <p:to>
                                        <p:strVal val="hidden"/>
                                      </p:to>
                                    </p:se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E8843A65-C2E3-2446-87D9-AD3DFF3AE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Scale>
                                      <p:cBhvr>
                                        <p:cTn id="7" dur="1000" decel="50000" fill="hold">
                                          <p:stCondLst>
                                            <p:cond delay="0"/>
                                          </p:stCondLst>
                                        </p:cTn>
                                        <p:tgtEl>
                                          <p:spTgt spid="2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9"/>
                                        </p:tgtEl>
                                        <p:attrNameLst>
                                          <p:attrName>ppt_x</p:attrName>
                                          <p:attrName>ppt_y</p:attrName>
                                        </p:attrNameLst>
                                      </p:cBhvr>
                                    </p:animMotion>
                                    <p:animEffect transition="in" filter="fade">
                                      <p:cBhvr>
                                        <p:cTn id="9" dur="1000"/>
                                        <p:tgtEl>
                                          <p:spTgt spid="259"/>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57">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57">
                                            <p:txEl>
                                              <p:pRg st="1" end="1"/>
                                            </p:txEl>
                                          </p:spTgt>
                                        </p:tgtEl>
                                        <p:attrNameLst>
                                          <p:attrName>ppt_w</p:attrName>
                                        </p:attrNameLst>
                                      </p:cBhvr>
                                    </p:anim>
                                    <p:anim by="(#ppt_w*0.50)" calcmode="lin" valueType="num">
                                      <p:cBhvr>
                                        <p:cTn id="13" dur="500" decel="50000" autoRev="1" fill="hold">
                                          <p:stCondLst>
                                            <p:cond delay="0"/>
                                          </p:stCondLst>
                                        </p:cTn>
                                        <p:tgtEl>
                                          <p:spTgt spid="257">
                                            <p:txEl>
                                              <p:pRg st="1" end="1"/>
                                            </p:txEl>
                                          </p:spTgt>
                                        </p:tgtEl>
                                        <p:attrNameLst>
                                          <p:attrName>ppt_x</p:attrName>
                                        </p:attrNameLst>
                                      </p:cBhvr>
                                    </p:anim>
                                    <p:anim from="(-#ppt_h/2)" to="(#ppt_y)" calcmode="lin" valueType="num">
                                      <p:cBhvr>
                                        <p:cTn id="14" dur="1000" fill="hold">
                                          <p:stCondLst>
                                            <p:cond delay="0"/>
                                          </p:stCondLst>
                                        </p:cTn>
                                        <p:tgtEl>
                                          <p:spTgt spid="257">
                                            <p:txEl>
                                              <p:pRg st="1" end="1"/>
                                            </p:txEl>
                                          </p:spTgt>
                                        </p:tgtEl>
                                        <p:attrNameLst>
                                          <p:attrName>ppt_y</p:attrName>
                                        </p:attrNameLst>
                                      </p:cBhvr>
                                    </p:anim>
                                    <p:animRot by="21600000">
                                      <p:cBhvr>
                                        <p:cTn id="15" dur="1000" fill="hold">
                                          <p:stCondLst>
                                            <p:cond delay="0"/>
                                          </p:stCondLst>
                                        </p:cTn>
                                        <p:tgtEl>
                                          <p:spTgt spid="257">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57">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57">
                                            <p:txEl>
                                              <p:pRg st="2" end="2"/>
                                            </p:txEl>
                                          </p:spTgt>
                                        </p:tgtEl>
                                        <p:attrNameLst>
                                          <p:attrName>ppt_w</p:attrName>
                                        </p:attrNameLst>
                                      </p:cBhvr>
                                    </p:anim>
                                    <p:anim by="(#ppt_w*0.50)" calcmode="lin" valueType="num">
                                      <p:cBhvr>
                                        <p:cTn id="21" dur="500" decel="50000" autoRev="1" fill="hold">
                                          <p:stCondLst>
                                            <p:cond delay="0"/>
                                          </p:stCondLst>
                                        </p:cTn>
                                        <p:tgtEl>
                                          <p:spTgt spid="257">
                                            <p:txEl>
                                              <p:pRg st="2" end="2"/>
                                            </p:txEl>
                                          </p:spTgt>
                                        </p:tgtEl>
                                        <p:attrNameLst>
                                          <p:attrName>ppt_x</p:attrName>
                                        </p:attrNameLst>
                                      </p:cBhvr>
                                    </p:anim>
                                    <p:anim from="(-#ppt_h/2)" to="(#ppt_y)" calcmode="lin" valueType="num">
                                      <p:cBhvr>
                                        <p:cTn id="22" dur="1000" fill="hold">
                                          <p:stCondLst>
                                            <p:cond delay="0"/>
                                          </p:stCondLst>
                                        </p:cTn>
                                        <p:tgtEl>
                                          <p:spTgt spid="257">
                                            <p:txEl>
                                              <p:pRg st="2" end="2"/>
                                            </p:txEl>
                                          </p:spTgt>
                                        </p:tgtEl>
                                        <p:attrNameLst>
                                          <p:attrName>ppt_y</p:attrName>
                                        </p:attrNameLst>
                                      </p:cBhvr>
                                    </p:anim>
                                    <p:animRot by="21600000">
                                      <p:cBhvr>
                                        <p:cTn id="23" dur="1000" fill="hold">
                                          <p:stCondLst>
                                            <p:cond delay="0"/>
                                          </p:stCondLst>
                                        </p:cTn>
                                        <p:tgtEl>
                                          <p:spTgt spid="257">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57">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57">
                                            <p:txEl>
                                              <p:pRg st="3" end="3"/>
                                            </p:txEl>
                                          </p:spTgt>
                                        </p:tgtEl>
                                        <p:attrNameLst>
                                          <p:attrName>ppt_w</p:attrName>
                                        </p:attrNameLst>
                                      </p:cBhvr>
                                    </p:anim>
                                    <p:anim by="(#ppt_w*0.50)" calcmode="lin" valueType="num">
                                      <p:cBhvr>
                                        <p:cTn id="29" dur="500" decel="50000" autoRev="1" fill="hold">
                                          <p:stCondLst>
                                            <p:cond delay="0"/>
                                          </p:stCondLst>
                                        </p:cTn>
                                        <p:tgtEl>
                                          <p:spTgt spid="257">
                                            <p:txEl>
                                              <p:pRg st="3" end="3"/>
                                            </p:txEl>
                                          </p:spTgt>
                                        </p:tgtEl>
                                        <p:attrNameLst>
                                          <p:attrName>ppt_x</p:attrName>
                                        </p:attrNameLst>
                                      </p:cBhvr>
                                    </p:anim>
                                    <p:anim from="(-#ppt_h/2)" to="(#ppt_y)" calcmode="lin" valueType="num">
                                      <p:cBhvr>
                                        <p:cTn id="30" dur="1000" fill="hold">
                                          <p:stCondLst>
                                            <p:cond delay="0"/>
                                          </p:stCondLst>
                                        </p:cTn>
                                        <p:tgtEl>
                                          <p:spTgt spid="257">
                                            <p:txEl>
                                              <p:pRg st="3" end="3"/>
                                            </p:txEl>
                                          </p:spTgt>
                                        </p:tgtEl>
                                        <p:attrNameLst>
                                          <p:attrName>ppt_y</p:attrName>
                                        </p:attrNameLst>
                                      </p:cBhvr>
                                    </p:anim>
                                    <p:animRot by="21600000">
                                      <p:cBhvr>
                                        <p:cTn id="31" dur="1000" fill="hold">
                                          <p:stCondLst>
                                            <p:cond delay="0"/>
                                          </p:stCondLst>
                                        </p:cTn>
                                        <p:tgtEl>
                                          <p:spTgt spid="257">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259"/>
                                        </p:tgtEl>
                                      </p:cBhvr>
                                    </p:animEffect>
                                    <p:set>
                                      <p:cBhvr>
                                        <p:cTn id="36" dur="1" fill="hold">
                                          <p:stCondLst>
                                            <p:cond delay="499"/>
                                          </p:stCondLst>
                                        </p:cTn>
                                        <p:tgtEl>
                                          <p:spTgt spid="259"/>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rPr dirty="0" err="1"/>
              <a:t>Η</a:t>
            </a:r>
            <a:r>
              <a:rPr dirty="0"/>
              <a:t> Python </a:t>
            </a:r>
            <a:r>
              <a:rPr dirty="0" err="1"/>
              <a:t>μ</a:t>
            </a:r>
            <a:r>
              <a:rPr dirty="0"/>
              <a:t>π</a:t>
            </a:r>
            <a:r>
              <a:rPr dirty="0" err="1"/>
              <a:t>ορεί</a:t>
            </a:r>
            <a:r>
              <a:rPr dirty="0"/>
              <a:t> </a:t>
            </a:r>
            <a:r>
              <a:rPr dirty="0" err="1"/>
              <a:t>ε</a:t>
            </a:r>
            <a:r>
              <a:rPr dirty="0"/>
              <a:t>π</a:t>
            </a:r>
            <a:r>
              <a:rPr dirty="0" err="1"/>
              <a:t>ίσης</a:t>
            </a:r>
            <a:r>
              <a:rPr dirty="0"/>
              <a:t> </a:t>
            </a:r>
            <a:r>
              <a:rPr dirty="0" err="1"/>
              <a:t>ν</a:t>
            </a:r>
            <a:r>
              <a:rPr dirty="0"/>
              <a:t>α </a:t>
            </a:r>
            <a:r>
              <a:rPr dirty="0" err="1"/>
              <a:t>εκτελέσει</a:t>
            </a:r>
            <a:r>
              <a:rPr dirty="0"/>
              <a:t> π</a:t>
            </a:r>
            <a:r>
              <a:rPr dirty="0" err="1"/>
              <a:t>ράξεις</a:t>
            </a:r>
            <a:r>
              <a:rPr dirty="0"/>
              <a:t> </a:t>
            </a:r>
            <a:r>
              <a:rPr dirty="0" err="1"/>
              <a:t>με</a:t>
            </a:r>
            <a:r>
              <a:rPr dirty="0"/>
              <a:t> </a:t>
            </a:r>
            <a:r>
              <a:rPr dirty="0" err="1"/>
              <a:t>δυνάμεις</a:t>
            </a:r>
            <a:r>
              <a:rPr dirty="0"/>
              <a:t>. </a:t>
            </a:r>
            <a:r>
              <a:rPr dirty="0" err="1"/>
              <a:t>Στ</a:t>
            </a:r>
            <a:r>
              <a:rPr dirty="0"/>
              <a:t>α </a:t>
            </a:r>
            <a:r>
              <a:rPr dirty="0" err="1"/>
              <a:t>γρ</a:t>
            </a:r>
            <a:r>
              <a:rPr dirty="0"/>
              <a:t>απ</a:t>
            </a:r>
            <a:r>
              <a:rPr dirty="0" err="1"/>
              <a:t>τά</a:t>
            </a:r>
            <a:r>
              <a:rPr dirty="0"/>
              <a:t> </a:t>
            </a:r>
            <a:r>
              <a:rPr dirty="0" err="1"/>
              <a:t>μ</a:t>
            </a:r>
            <a:r>
              <a:rPr dirty="0"/>
              <a:t>α</a:t>
            </a:r>
            <a:r>
              <a:rPr dirty="0" err="1"/>
              <a:t>θημ</a:t>
            </a:r>
            <a:r>
              <a:rPr dirty="0"/>
              <a:t>α</a:t>
            </a:r>
            <a:r>
              <a:rPr dirty="0" err="1"/>
              <a:t>τικά</a:t>
            </a:r>
            <a:r>
              <a:rPr dirty="0"/>
              <a:t>, </a:t>
            </a:r>
            <a:r>
              <a:rPr dirty="0" err="1"/>
              <a:t>μ</a:t>
            </a:r>
            <a:r>
              <a:rPr dirty="0"/>
              <a:t>π</a:t>
            </a:r>
            <a:r>
              <a:rPr dirty="0" err="1"/>
              <a:t>ορεί</a:t>
            </a:r>
            <a:r>
              <a:rPr dirty="0"/>
              <a:t> </a:t>
            </a:r>
            <a:r>
              <a:rPr dirty="0" err="1"/>
              <a:t>ν</a:t>
            </a:r>
            <a:r>
              <a:rPr dirty="0"/>
              <a:t>α </a:t>
            </a:r>
            <a:r>
              <a:rPr dirty="0" err="1"/>
              <a:t>δείτε</a:t>
            </a:r>
            <a:r>
              <a:rPr dirty="0"/>
              <a:t> </a:t>
            </a:r>
            <a:r>
              <a:rPr dirty="0" err="1"/>
              <a:t>έν</a:t>
            </a:r>
            <a:r>
              <a:rPr dirty="0"/>
              <a:t>α</a:t>
            </a:r>
            <a:r>
              <a:rPr dirty="0" err="1"/>
              <a:t>ν</a:t>
            </a:r>
            <a:r>
              <a:rPr dirty="0"/>
              <a:t> </a:t>
            </a:r>
            <a:r>
              <a:rPr dirty="0" err="1"/>
              <a:t>εκθέτη</a:t>
            </a:r>
            <a:r>
              <a:rPr dirty="0"/>
              <a:t> </a:t>
            </a:r>
            <a:r>
              <a:rPr dirty="0" err="1"/>
              <a:t>ως</a:t>
            </a:r>
            <a:r>
              <a:rPr dirty="0"/>
              <a:t> α</a:t>
            </a:r>
            <a:r>
              <a:rPr dirty="0" err="1"/>
              <a:t>ριθμό</a:t>
            </a:r>
            <a:r>
              <a:rPr dirty="0"/>
              <a:t> </a:t>
            </a:r>
            <a:r>
              <a:rPr dirty="0" err="1"/>
              <a:t>υ</a:t>
            </a:r>
            <a:r>
              <a:rPr dirty="0"/>
              <a:t>π</a:t>
            </a:r>
            <a:r>
              <a:rPr dirty="0" err="1"/>
              <a:t>εργράφου</a:t>
            </a:r>
            <a:r>
              <a:rPr dirty="0"/>
              <a:t> α</a:t>
            </a:r>
            <a:r>
              <a:rPr baseline="31999" dirty="0"/>
              <a:t>2</a:t>
            </a:r>
            <a:r>
              <a:rPr dirty="0"/>
              <a:t>, α</a:t>
            </a:r>
            <a:r>
              <a:rPr dirty="0" err="1"/>
              <a:t>λλά</a:t>
            </a:r>
            <a:r>
              <a:rPr dirty="0"/>
              <a:t> </a:t>
            </a:r>
            <a:r>
              <a:rPr dirty="0" err="1"/>
              <a:t>η</a:t>
            </a:r>
            <a:r>
              <a:rPr dirty="0"/>
              <a:t> π</a:t>
            </a:r>
            <a:r>
              <a:rPr dirty="0" err="1"/>
              <a:t>ληκτρολόγηση</a:t>
            </a:r>
            <a:r>
              <a:rPr dirty="0"/>
              <a:t> α</a:t>
            </a:r>
            <a:r>
              <a:rPr dirty="0" err="1"/>
              <a:t>ριθμών</a:t>
            </a:r>
            <a:r>
              <a:rPr dirty="0"/>
              <a:t> </a:t>
            </a:r>
            <a:r>
              <a:rPr dirty="0" err="1"/>
              <a:t>υ</a:t>
            </a:r>
            <a:r>
              <a:rPr dirty="0"/>
              <a:t>π</a:t>
            </a:r>
            <a:r>
              <a:rPr dirty="0" err="1"/>
              <a:t>εργρ</a:t>
            </a:r>
            <a:r>
              <a:rPr dirty="0"/>
              <a:t>α</a:t>
            </a:r>
            <a:r>
              <a:rPr dirty="0" err="1"/>
              <a:t>φών</a:t>
            </a:r>
            <a:r>
              <a:rPr dirty="0"/>
              <a:t> </a:t>
            </a:r>
            <a:r>
              <a:rPr dirty="0" err="1"/>
              <a:t>δεν</a:t>
            </a:r>
            <a:r>
              <a:rPr dirty="0"/>
              <a:t> </a:t>
            </a:r>
            <a:r>
              <a:rPr dirty="0" err="1"/>
              <a:t>είν</a:t>
            </a:r>
            <a:r>
              <a:rPr dirty="0"/>
              <a:t>α</a:t>
            </a:r>
            <a:r>
              <a:rPr dirty="0" err="1"/>
              <a:t>ι</a:t>
            </a:r>
            <a:r>
              <a:rPr dirty="0"/>
              <a:t> π</a:t>
            </a:r>
            <a:r>
              <a:rPr dirty="0" err="1"/>
              <a:t>άντ</a:t>
            </a:r>
            <a:r>
              <a:rPr dirty="0"/>
              <a:t>α </a:t>
            </a:r>
            <a:r>
              <a:rPr dirty="0" err="1"/>
              <a:t>εύκολη</a:t>
            </a:r>
            <a:r>
              <a:rPr dirty="0"/>
              <a:t> </a:t>
            </a:r>
            <a:r>
              <a:rPr dirty="0" err="1"/>
              <a:t>στ</a:t>
            </a:r>
            <a:r>
              <a:rPr dirty="0"/>
              <a:t>α </a:t>
            </a:r>
            <a:r>
              <a:rPr dirty="0" err="1"/>
              <a:t>σύγχρον</a:t>
            </a:r>
            <a:r>
              <a:rPr dirty="0"/>
              <a:t>α π</a:t>
            </a:r>
            <a:r>
              <a:rPr dirty="0" err="1"/>
              <a:t>ληκτρολόγι</a:t>
            </a:r>
            <a:r>
              <a:rPr dirty="0"/>
              <a:t>α. </a:t>
            </a:r>
            <a:r>
              <a:rPr dirty="0" err="1"/>
              <a:t>Δεδομένου</a:t>
            </a:r>
            <a:r>
              <a:rPr dirty="0"/>
              <a:t> </a:t>
            </a:r>
            <a:r>
              <a:rPr dirty="0" err="1"/>
              <a:t>ότι</a:t>
            </a:r>
            <a:r>
              <a:rPr dirty="0"/>
              <a:t> α</a:t>
            </a:r>
            <a:r>
              <a:rPr dirty="0" err="1"/>
              <a:t>υτή</a:t>
            </a:r>
            <a:r>
              <a:rPr dirty="0"/>
              <a:t> </a:t>
            </a:r>
            <a:r>
              <a:rPr dirty="0" err="1"/>
              <a:t>η</a:t>
            </a:r>
            <a:r>
              <a:rPr dirty="0"/>
              <a:t> </a:t>
            </a:r>
            <a:r>
              <a:rPr dirty="0" err="1"/>
              <a:t>λειτουργί</a:t>
            </a:r>
            <a:r>
              <a:rPr dirty="0"/>
              <a:t>α </a:t>
            </a:r>
            <a:r>
              <a:rPr dirty="0" err="1"/>
              <a:t>σχετίζετ</a:t>
            </a:r>
            <a:r>
              <a:rPr dirty="0"/>
              <a:t>α</a:t>
            </a:r>
            <a:r>
              <a:rPr dirty="0" err="1"/>
              <a:t>ι</a:t>
            </a:r>
            <a:r>
              <a:rPr dirty="0"/>
              <a:t> </a:t>
            </a:r>
            <a:r>
              <a:rPr dirty="0" err="1"/>
              <a:t>τόσο</a:t>
            </a:r>
            <a:r>
              <a:rPr dirty="0"/>
              <a:t> </a:t>
            </a:r>
            <a:r>
              <a:rPr dirty="0" err="1"/>
              <a:t>με</a:t>
            </a:r>
            <a:r>
              <a:rPr dirty="0"/>
              <a:t> </a:t>
            </a:r>
            <a:r>
              <a:rPr dirty="0" err="1"/>
              <a:t>τον</a:t>
            </a:r>
            <a:r>
              <a:rPr dirty="0"/>
              <a:t> π</a:t>
            </a:r>
            <a:r>
              <a:rPr dirty="0" err="1"/>
              <a:t>ολλ</a:t>
            </a:r>
            <a:r>
              <a:rPr dirty="0"/>
              <a:t>απ</a:t>
            </a:r>
            <a:r>
              <a:rPr dirty="0" err="1"/>
              <a:t>λ</a:t>
            </a:r>
            <a:r>
              <a:rPr dirty="0"/>
              <a:t>α</a:t>
            </a:r>
            <a:r>
              <a:rPr dirty="0" err="1"/>
              <a:t>σι</a:t>
            </a:r>
            <a:r>
              <a:rPr dirty="0"/>
              <a:t>α</a:t>
            </a:r>
            <a:r>
              <a:rPr dirty="0" err="1"/>
              <a:t>σμό</a:t>
            </a:r>
            <a:r>
              <a:rPr dirty="0"/>
              <a:t>, </a:t>
            </a:r>
            <a:r>
              <a:rPr dirty="0" err="1"/>
              <a:t>χρησιμο</a:t>
            </a:r>
            <a:r>
              <a:rPr dirty="0"/>
              <a:t>π</a:t>
            </a:r>
            <a:r>
              <a:rPr dirty="0" err="1"/>
              <a:t>οιούμε</a:t>
            </a:r>
            <a:r>
              <a:rPr dirty="0"/>
              <a:t> </a:t>
            </a:r>
            <a:r>
              <a:rPr dirty="0" err="1"/>
              <a:t>το</a:t>
            </a:r>
            <a:r>
              <a:rPr dirty="0"/>
              <a:t> (**).</a:t>
            </a:r>
          </a:p>
          <a:p>
            <a:pPr marL="0" indent="0">
              <a:buClrTx/>
              <a:buSzTx/>
              <a:buFontTx/>
              <a:buNone/>
            </a:pPr>
            <a:endParaRPr dirty="0"/>
          </a:p>
          <a:p>
            <a:pPr marL="0" indent="0">
              <a:buClrTx/>
              <a:buSzTx/>
              <a:buFontTx/>
              <a:buNone/>
            </a:pPr>
            <a:r>
              <a:rPr dirty="0">
                <a:solidFill>
                  <a:schemeClr val="accent1"/>
                </a:solidFill>
              </a:rPr>
              <a:t> </a:t>
            </a:r>
            <a:r>
              <a:rPr u="sng" dirty="0">
                <a:solidFill>
                  <a:schemeClr val="accent1"/>
                </a:solidFill>
                <a:hlinkClick r:id="rId2">
                  <a:extLst>
                    <a:ext uri="{A12FA001-AC4F-418D-AE19-62706E023703}">
                      <ahyp:hlinkClr xmlns:ahyp="http://schemas.microsoft.com/office/drawing/2018/hyperlinkcolor" val="tx"/>
                    </a:ext>
                  </a:extLst>
                </a:hlinkClick>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30B012A-F7F1-724C-8D52-E9FEC878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0" end="0"/>
                                            </p:txEl>
                                          </p:spTgt>
                                        </p:tgtEl>
                                        <p:attrNameLst>
                                          <p:attrName>ppt_w</p:attrName>
                                        </p:attrNameLst>
                                      </p:cBhvr>
                                    </p:anim>
                                    <p:anim by="(#ppt_w*0.50)" calcmode="lin" valueType="num">
                                      <p:cBhvr>
                                        <p:cTn id="13" dur="500" decel="50000" autoRev="1" fill="hold">
                                          <p:stCondLst>
                                            <p:cond delay="0"/>
                                          </p:stCondLst>
                                        </p:cTn>
                                        <p:tgtEl>
                                          <p:spTgt spid="266">
                                            <p:txEl>
                                              <p:pRg st="0" end="0"/>
                                            </p:txEl>
                                          </p:spTgt>
                                        </p:tgtEl>
                                        <p:attrNameLst>
                                          <p:attrName>ppt_x</p:attrName>
                                        </p:attrNameLst>
                                      </p:cBhvr>
                                    </p:anim>
                                    <p:anim from="(-#ppt_h/2)" to="(#ppt_y)" calcmode="lin" valueType="num">
                                      <p:cBhvr>
                                        <p:cTn id="14" dur="1000" fill="hold">
                                          <p:stCondLst>
                                            <p:cond delay="0"/>
                                          </p:stCondLst>
                                        </p:cTn>
                                        <p:tgtEl>
                                          <p:spTgt spid="266">
                                            <p:txEl>
                                              <p:pRg st="0" end="0"/>
                                            </p:txEl>
                                          </p:spTgt>
                                        </p:tgtEl>
                                        <p:attrNameLst>
                                          <p:attrName>ppt_y</p:attrName>
                                        </p:attrNameLst>
                                      </p:cBhvr>
                                    </p:anim>
                                    <p:animRot by="21600000">
                                      <p:cBhvr>
                                        <p:cTn id="15" dur="1000" fill="hold">
                                          <p:stCondLst>
                                            <p:cond delay="0"/>
                                          </p:stCondLst>
                                        </p:cTn>
                                        <p:tgtEl>
                                          <p:spTgt spid="266">
                                            <p:txEl>
                                              <p:pRg st="0" end="0"/>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1" end="1"/>
                                            </p:txEl>
                                          </p:spTgt>
                                        </p:tgtEl>
                                        <p:attrNameLst>
                                          <p:attrName>ppt_w</p:attrName>
                                        </p:attrNameLst>
                                      </p:cBhvr>
                                    </p:anim>
                                    <p:anim by="(#ppt_w*0.50)" calcmode="lin" valueType="num">
                                      <p:cBhvr>
                                        <p:cTn id="19" dur="500" decel="50000" autoRev="1" fill="hold">
                                          <p:stCondLst>
                                            <p:cond delay="0"/>
                                          </p:stCondLst>
                                        </p:cTn>
                                        <p:tgtEl>
                                          <p:spTgt spid="266">
                                            <p:txEl>
                                              <p:pRg st="1" end="1"/>
                                            </p:txEl>
                                          </p:spTgt>
                                        </p:tgtEl>
                                        <p:attrNameLst>
                                          <p:attrName>ppt_x</p:attrName>
                                        </p:attrNameLst>
                                      </p:cBhvr>
                                    </p:anim>
                                    <p:anim from="(-#ppt_h/2)" to="(#ppt_y)" calcmode="lin" valueType="num">
                                      <p:cBhvr>
                                        <p:cTn id="20" dur="1000" fill="hold">
                                          <p:stCondLst>
                                            <p:cond delay="0"/>
                                          </p:stCondLst>
                                        </p:cTn>
                                        <p:tgtEl>
                                          <p:spTgt spid="266">
                                            <p:txEl>
                                              <p:pRg st="1" end="1"/>
                                            </p:txEl>
                                          </p:spTgt>
                                        </p:tgtEl>
                                        <p:attrNameLst>
                                          <p:attrName>ppt_y</p:attrName>
                                        </p:attrNameLst>
                                      </p:cBhvr>
                                    </p:anim>
                                    <p:animRot by="21600000">
                                      <p:cBhvr>
                                        <p:cTn id="21" dur="1000" fill="hold">
                                          <p:stCondLst>
                                            <p:cond delay="0"/>
                                          </p:stCondLst>
                                        </p:cTn>
                                        <p:tgtEl>
                                          <p:spTgt spid="266">
                                            <p:txEl>
                                              <p:pRg st="1" end="1"/>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2" end="2"/>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2" end="2"/>
                                            </p:txEl>
                                          </p:spTgt>
                                        </p:tgtEl>
                                        <p:attrNameLst>
                                          <p:attrName>ppt_w</p:attrName>
                                        </p:attrNameLst>
                                      </p:cBhvr>
                                    </p:anim>
                                    <p:anim by="(#ppt_w*0.50)" calcmode="lin" valueType="num">
                                      <p:cBhvr>
                                        <p:cTn id="27" dur="500" decel="50000" autoRev="1" fill="hold">
                                          <p:stCondLst>
                                            <p:cond delay="0"/>
                                          </p:stCondLst>
                                        </p:cTn>
                                        <p:tgtEl>
                                          <p:spTgt spid="266">
                                            <p:txEl>
                                              <p:pRg st="2" end="2"/>
                                            </p:txEl>
                                          </p:spTgt>
                                        </p:tgtEl>
                                        <p:attrNameLst>
                                          <p:attrName>ppt_x</p:attrName>
                                        </p:attrNameLst>
                                      </p:cBhvr>
                                    </p:anim>
                                    <p:anim from="(-#ppt_h/2)" to="(#ppt_y)" calcmode="lin" valueType="num">
                                      <p:cBhvr>
                                        <p:cTn id="28" dur="1000" fill="hold">
                                          <p:stCondLst>
                                            <p:cond delay="0"/>
                                          </p:stCondLst>
                                        </p:cTn>
                                        <p:tgtEl>
                                          <p:spTgt spid="266">
                                            <p:txEl>
                                              <p:pRg st="2" end="2"/>
                                            </p:txEl>
                                          </p:spTgt>
                                        </p:tgtEl>
                                        <p:attrNameLst>
                                          <p:attrName>ppt_y</p:attrName>
                                        </p:attrNameLst>
                                      </p:cBhvr>
                                    </p:anim>
                                    <p:animRot by="21600000">
                                      <p:cBhvr>
                                        <p:cTn id="29" dur="1000" fill="hold">
                                          <p:stCondLst>
                                            <p:cond delay="0"/>
                                          </p:stCondLst>
                                        </p:cTn>
                                        <p:tgtEl>
                                          <p:spTgt spid="266">
                                            <p:txEl>
                                              <p:pRg st="2" end="2"/>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3" end="3"/>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3" end="3"/>
                                            </p:txEl>
                                          </p:spTgt>
                                        </p:tgtEl>
                                        <p:attrNameLst>
                                          <p:attrName>ppt_w</p:attrName>
                                        </p:attrNameLst>
                                      </p:cBhvr>
                                    </p:anim>
                                    <p:anim by="(#ppt_w*0.50)" calcmode="lin" valueType="num">
                                      <p:cBhvr>
                                        <p:cTn id="35" dur="500" decel="50000" autoRev="1" fill="hold">
                                          <p:stCondLst>
                                            <p:cond delay="0"/>
                                          </p:stCondLst>
                                        </p:cTn>
                                        <p:tgtEl>
                                          <p:spTgt spid="266">
                                            <p:txEl>
                                              <p:pRg st="3" end="3"/>
                                            </p:txEl>
                                          </p:spTgt>
                                        </p:tgtEl>
                                        <p:attrNameLst>
                                          <p:attrName>ppt_x</p:attrName>
                                        </p:attrNameLst>
                                      </p:cBhvr>
                                    </p:anim>
                                    <p:anim from="(-#ppt_h/2)" to="(#ppt_y)" calcmode="lin" valueType="num">
                                      <p:cBhvr>
                                        <p:cTn id="36" dur="1000" fill="hold">
                                          <p:stCondLst>
                                            <p:cond delay="0"/>
                                          </p:stCondLst>
                                        </p:cTn>
                                        <p:tgtEl>
                                          <p:spTgt spid="266">
                                            <p:txEl>
                                              <p:pRg st="3" end="3"/>
                                            </p:txEl>
                                          </p:spTgt>
                                        </p:tgtEl>
                                        <p:attrNameLst>
                                          <p:attrName>ppt_y</p:attrName>
                                        </p:attrNameLst>
                                      </p:cBhvr>
                                    </p:anim>
                                    <p:animRot by="21600000">
                                      <p:cBhvr>
                                        <p:cTn id="37" dur="1000" fill="hold">
                                          <p:stCondLst>
                                            <p:cond delay="0"/>
                                          </p:stCondLst>
                                        </p:cTn>
                                        <p:tgtEl>
                                          <p:spTgt spid="266">
                                            <p:txEl>
                                              <p:pRg st="3" end="3"/>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68"/>
                                        </p:tgtEl>
                                      </p:cBhvr>
                                    </p:animEffect>
                                    <p:set>
                                      <p:cBhvr>
                                        <p:cTn id="42" dur="1" fill="hold">
                                          <p:stCondLst>
                                            <p:cond delay="499"/>
                                          </p:stCondLst>
                                        </p:cTn>
                                        <p:tgtEl>
                                          <p:spTgt spid="268"/>
                                        </p:tgtEl>
                                        <p:attrNameLst>
                                          <p:attrName>style.visibility</p:attrName>
                                        </p:attrNameLst>
                                      </p:cBhvr>
                                      <p:to>
                                        <p:strVal val="hidden"/>
                                      </p:to>
                                    </p:set>
                                  </p:childTnLst>
                                </p:cTn>
                              </p:par>
                              <p:par>
                                <p:cTn id="43" presetID="21"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rPr dirty="0" err="1"/>
              <a:t>Η</a:t>
            </a:r>
            <a:r>
              <a:rPr dirty="0"/>
              <a:t> Python </a:t>
            </a:r>
            <a:r>
              <a:rPr dirty="0" err="1"/>
              <a:t>είν</a:t>
            </a:r>
            <a:r>
              <a:rPr dirty="0"/>
              <a:t>α</a:t>
            </a:r>
            <a:r>
              <a:rPr dirty="0" err="1"/>
              <a:t>ι</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Όπ</a:t>
            </a:r>
            <a:r>
              <a:rPr dirty="0" err="1"/>
              <a:t>ως</a:t>
            </a:r>
            <a:r>
              <a:rPr dirty="0"/>
              <a:t> </a:t>
            </a:r>
            <a:r>
              <a:rPr dirty="0" err="1"/>
              <a:t>κ</a:t>
            </a:r>
            <a:r>
              <a:rPr dirty="0"/>
              <a:t>α</a:t>
            </a:r>
            <a:r>
              <a:rPr dirty="0" err="1"/>
              <a:t>ι</a:t>
            </a:r>
            <a:r>
              <a:rPr dirty="0"/>
              <a:t> </a:t>
            </a:r>
            <a:r>
              <a:rPr dirty="0" err="1"/>
              <a:t>άλλες</a:t>
            </a:r>
            <a:r>
              <a:rPr dirty="0"/>
              <a:t> </a:t>
            </a:r>
            <a:r>
              <a:rPr dirty="0" err="1"/>
              <a:t>γλώσσες</a:t>
            </a:r>
            <a:r>
              <a:rPr dirty="0"/>
              <a:t>, </a:t>
            </a:r>
            <a:r>
              <a:rPr dirty="0" err="1"/>
              <a:t>μ</a:t>
            </a:r>
            <a:r>
              <a:rPr dirty="0"/>
              <a:t>α</a:t>
            </a:r>
            <a:r>
              <a:rPr dirty="0" err="1"/>
              <a:t>ς</a:t>
            </a:r>
            <a:r>
              <a:rPr dirty="0"/>
              <a:t> </a:t>
            </a:r>
            <a:r>
              <a:rPr dirty="0" err="1"/>
              <a:t>δίνει</a:t>
            </a:r>
            <a:r>
              <a:rPr dirty="0"/>
              <a:t> </a:t>
            </a:r>
            <a:r>
              <a:rPr dirty="0" err="1"/>
              <a:t>έν</a:t>
            </a:r>
            <a:r>
              <a:rPr dirty="0"/>
              <a:t>α</a:t>
            </a:r>
            <a:r>
              <a:rPr dirty="0" err="1"/>
              <a:t>ν</a:t>
            </a:r>
            <a:r>
              <a:rPr dirty="0"/>
              <a:t> </a:t>
            </a:r>
            <a:r>
              <a:rPr dirty="0" err="1"/>
              <a:t>τρό</a:t>
            </a:r>
            <a:r>
              <a:rPr dirty="0"/>
              <a:t>π</a:t>
            </a:r>
            <a:r>
              <a:rPr dirty="0" err="1"/>
              <a:t>ο</a:t>
            </a:r>
            <a:r>
              <a:rPr dirty="0"/>
              <a:t> </a:t>
            </a:r>
            <a:r>
              <a:rPr dirty="0" err="1"/>
              <a:t>ν</a:t>
            </a:r>
            <a:r>
              <a:rPr dirty="0"/>
              <a:t>α </a:t>
            </a:r>
            <a:r>
              <a:rPr dirty="0" err="1"/>
              <a:t>ε</a:t>
            </a:r>
            <a:r>
              <a:rPr dirty="0"/>
              <a:t>π</a:t>
            </a:r>
            <a:r>
              <a:rPr dirty="0" err="1"/>
              <a:t>ικοινωνούμε</a:t>
            </a:r>
            <a:r>
              <a:rPr dirty="0"/>
              <a:t> </a:t>
            </a:r>
            <a:r>
              <a:rPr dirty="0" err="1"/>
              <a:t>ιδέες</a:t>
            </a:r>
            <a:r>
              <a:rPr dirty="0"/>
              <a:t>. </a:t>
            </a:r>
            <a:r>
              <a:rPr dirty="0" err="1"/>
              <a:t>Στην</a:t>
            </a:r>
            <a:r>
              <a:rPr dirty="0"/>
              <a:t> π</a:t>
            </a:r>
            <a:r>
              <a:rPr dirty="0" err="1"/>
              <a:t>ερί</a:t>
            </a:r>
            <a:r>
              <a:rPr dirty="0"/>
              <a:t>π</a:t>
            </a:r>
            <a:r>
              <a:rPr dirty="0" err="1"/>
              <a:t>τωση</a:t>
            </a:r>
            <a:r>
              <a:rPr dirty="0"/>
              <a:t> </a:t>
            </a:r>
            <a:r>
              <a:rPr dirty="0" err="1"/>
              <a:t>μι</a:t>
            </a:r>
            <a:r>
              <a:rPr dirty="0"/>
              <a:t>α</a:t>
            </a:r>
            <a:r>
              <a:rPr dirty="0" err="1"/>
              <a:t>ς</a:t>
            </a:r>
            <a:r>
              <a:rPr dirty="0"/>
              <a:t> </a:t>
            </a:r>
            <a:r>
              <a:rPr dirty="0" err="1"/>
              <a:t>γλώσσ</a:t>
            </a:r>
            <a:r>
              <a:rPr dirty="0"/>
              <a:t>α</a:t>
            </a:r>
            <a:r>
              <a:rPr dirty="0" err="1"/>
              <a:t>ς</a:t>
            </a:r>
            <a:r>
              <a:rPr dirty="0"/>
              <a:t> π</a:t>
            </a:r>
            <a:r>
              <a:rPr dirty="0" err="1"/>
              <a:t>ρογρ</a:t>
            </a:r>
            <a:r>
              <a:rPr dirty="0"/>
              <a:t>α</a:t>
            </a:r>
            <a:r>
              <a:rPr dirty="0" err="1"/>
              <a:t>μμ</a:t>
            </a:r>
            <a:r>
              <a:rPr dirty="0"/>
              <a:t>α</a:t>
            </a:r>
            <a:r>
              <a:rPr dirty="0" err="1"/>
              <a:t>τισμού</a:t>
            </a:r>
            <a:r>
              <a:rPr dirty="0"/>
              <a:t>, α</a:t>
            </a:r>
            <a:r>
              <a:rPr dirty="0" err="1"/>
              <a:t>υτές</a:t>
            </a:r>
            <a:r>
              <a:rPr dirty="0"/>
              <a:t> </a:t>
            </a:r>
            <a:r>
              <a:rPr dirty="0" err="1"/>
              <a:t>οι</a:t>
            </a:r>
            <a:r>
              <a:rPr dirty="0"/>
              <a:t> </a:t>
            </a:r>
            <a:r>
              <a:rPr dirty="0" err="1"/>
              <a:t>ιδέες</a:t>
            </a:r>
            <a:r>
              <a:rPr dirty="0"/>
              <a:t> </a:t>
            </a:r>
            <a:r>
              <a:rPr dirty="0" err="1"/>
              <a:t>είν</a:t>
            </a:r>
            <a:r>
              <a:rPr dirty="0"/>
              <a:t>α</a:t>
            </a:r>
            <a:r>
              <a:rPr dirty="0" err="1"/>
              <a:t>ι</a:t>
            </a:r>
            <a:r>
              <a:rPr dirty="0"/>
              <a:t> «</a:t>
            </a:r>
            <a:r>
              <a:rPr dirty="0" err="1"/>
              <a:t>εντολές</a:t>
            </a:r>
            <a:r>
              <a:rPr dirty="0"/>
              <a:t>» π</a:t>
            </a:r>
            <a:r>
              <a:rPr dirty="0" err="1"/>
              <a:t>ου</a:t>
            </a:r>
            <a:r>
              <a:rPr dirty="0"/>
              <a:t> </a:t>
            </a:r>
            <a:r>
              <a:rPr dirty="0" err="1"/>
              <a:t>χρησιμο</a:t>
            </a:r>
            <a:r>
              <a:rPr dirty="0"/>
              <a:t>π</a:t>
            </a:r>
            <a:r>
              <a:rPr dirty="0" err="1"/>
              <a:t>οιούν</a:t>
            </a:r>
            <a:r>
              <a:rPr dirty="0"/>
              <a:t> </a:t>
            </a:r>
            <a:r>
              <a:rPr dirty="0" err="1"/>
              <a:t>οι</a:t>
            </a:r>
            <a:r>
              <a:rPr dirty="0"/>
              <a:t> </a:t>
            </a:r>
            <a:r>
              <a:rPr dirty="0" err="1"/>
              <a:t>άνθρω</a:t>
            </a:r>
            <a:r>
              <a:rPr dirty="0"/>
              <a:t>π</a:t>
            </a:r>
            <a:r>
              <a:rPr dirty="0" err="1"/>
              <a:t>οι</a:t>
            </a:r>
            <a:r>
              <a:rPr dirty="0"/>
              <a:t> </a:t>
            </a:r>
            <a:r>
              <a:rPr dirty="0" err="1"/>
              <a:t>γι</a:t>
            </a:r>
            <a:r>
              <a:rPr dirty="0"/>
              <a:t>α </a:t>
            </a:r>
            <a:r>
              <a:rPr dirty="0" err="1"/>
              <a:t>ν</a:t>
            </a:r>
            <a:r>
              <a:rPr dirty="0"/>
              <a:t>α </a:t>
            </a:r>
            <a:r>
              <a:rPr dirty="0" err="1"/>
              <a:t>ε</a:t>
            </a:r>
            <a:r>
              <a:rPr dirty="0"/>
              <a:t>π</a:t>
            </a:r>
            <a:r>
              <a:rPr dirty="0" err="1"/>
              <a:t>ικοινωνούν</a:t>
            </a:r>
            <a:r>
              <a:rPr dirty="0"/>
              <a:t> </a:t>
            </a:r>
            <a:r>
              <a:rPr dirty="0" err="1"/>
              <a:t>με</a:t>
            </a:r>
            <a:r>
              <a:rPr dirty="0"/>
              <a:t> </a:t>
            </a:r>
            <a:r>
              <a:rPr dirty="0" err="1"/>
              <a:t>έν</a:t>
            </a:r>
            <a:r>
              <a:rPr dirty="0"/>
              <a:t>α</a:t>
            </a:r>
            <a:r>
              <a:rPr dirty="0" err="1"/>
              <a:t>ν</a:t>
            </a:r>
            <a:r>
              <a:rPr dirty="0"/>
              <a:t> </a:t>
            </a:r>
            <a:r>
              <a:rPr dirty="0" err="1"/>
              <a:t>υ</a:t>
            </a:r>
            <a:r>
              <a:rPr dirty="0"/>
              <a:t>π</a:t>
            </a:r>
            <a:r>
              <a:rPr dirty="0" err="1"/>
              <a:t>ολογιστή</a:t>
            </a:r>
            <a:r>
              <a:rPr dirty="0"/>
              <a:t>!</a:t>
            </a:r>
          </a:p>
          <a:p>
            <a:pPr marL="0" indent="0" defTabSz="808990">
              <a:spcBef>
                <a:spcPts val="3300"/>
              </a:spcBef>
              <a:buClrTx/>
              <a:buSzTx/>
              <a:buFontTx/>
              <a:buNone/>
              <a:defRPr sz="4900"/>
            </a:pPr>
            <a:r>
              <a:rPr dirty="0" err="1"/>
              <a:t>Μετ</a:t>
            </a:r>
            <a:r>
              <a:rPr dirty="0"/>
              <a:t>α</a:t>
            </a:r>
            <a:r>
              <a:rPr dirty="0" err="1"/>
              <a:t>φέρουμε</a:t>
            </a:r>
            <a:r>
              <a:rPr dirty="0"/>
              <a:t> </a:t>
            </a:r>
            <a:r>
              <a:rPr dirty="0" err="1"/>
              <a:t>τις</a:t>
            </a:r>
            <a:r>
              <a:rPr dirty="0"/>
              <a:t> </a:t>
            </a:r>
            <a:r>
              <a:rPr dirty="0" err="1"/>
              <a:t>εντολές</a:t>
            </a:r>
            <a:r>
              <a:rPr dirty="0"/>
              <a:t> </a:t>
            </a:r>
            <a:r>
              <a:rPr dirty="0" err="1"/>
              <a:t>μ</a:t>
            </a:r>
            <a:r>
              <a:rPr dirty="0"/>
              <a:t>α</a:t>
            </a:r>
            <a:r>
              <a:rPr dirty="0" err="1"/>
              <a:t>ς</a:t>
            </a:r>
            <a:r>
              <a:rPr dirty="0"/>
              <a:t> </a:t>
            </a:r>
            <a:r>
              <a:rPr dirty="0" err="1"/>
              <a:t>στον</a:t>
            </a:r>
            <a:r>
              <a:rPr dirty="0"/>
              <a:t> </a:t>
            </a:r>
            <a:r>
              <a:rPr dirty="0" err="1"/>
              <a:t>υ</a:t>
            </a:r>
            <a:r>
              <a:rPr dirty="0"/>
              <a:t>π</a:t>
            </a:r>
            <a:r>
              <a:rPr dirty="0" err="1"/>
              <a:t>ολογιστή</a:t>
            </a:r>
            <a:r>
              <a:rPr dirty="0"/>
              <a:t> </a:t>
            </a:r>
            <a:r>
              <a:rPr dirty="0" err="1"/>
              <a:t>γράφοντ</a:t>
            </a:r>
            <a:r>
              <a:rPr dirty="0"/>
              <a:t>α</a:t>
            </a:r>
            <a:r>
              <a:rPr dirty="0" err="1"/>
              <a:t>ς</a:t>
            </a:r>
            <a:r>
              <a:rPr dirty="0"/>
              <a:t> </a:t>
            </a:r>
            <a:r>
              <a:rPr dirty="0" err="1"/>
              <a:t>τις</a:t>
            </a:r>
            <a:r>
              <a:rPr dirty="0"/>
              <a:t> </a:t>
            </a:r>
            <a:r>
              <a:rPr dirty="0" err="1"/>
              <a:t>σε</a:t>
            </a:r>
            <a:r>
              <a:rPr dirty="0"/>
              <a:t> </a:t>
            </a:r>
            <a:r>
              <a:rPr dirty="0" err="1"/>
              <a:t>έν</a:t>
            </a:r>
            <a:r>
              <a:rPr dirty="0"/>
              <a:t>α α</a:t>
            </a:r>
            <a:r>
              <a:rPr dirty="0" err="1"/>
              <a:t>ρχείο</a:t>
            </a:r>
            <a:r>
              <a:rPr dirty="0"/>
              <a:t> </a:t>
            </a:r>
            <a:r>
              <a:rPr dirty="0" err="1"/>
              <a:t>κειμένου</a:t>
            </a:r>
            <a:r>
              <a:rPr dirty="0"/>
              <a:t> </a:t>
            </a:r>
            <a:r>
              <a:rPr dirty="0" err="1"/>
              <a:t>χρησιμο</a:t>
            </a:r>
            <a:r>
              <a:rPr dirty="0"/>
              <a:t>π</a:t>
            </a:r>
            <a:r>
              <a:rPr dirty="0" err="1"/>
              <a:t>οιώντ</a:t>
            </a:r>
            <a:r>
              <a:rPr dirty="0"/>
              <a:t>α</a:t>
            </a:r>
            <a:r>
              <a:rPr dirty="0" err="1"/>
              <a:t>ς</a:t>
            </a:r>
            <a:r>
              <a:rPr dirty="0"/>
              <a:t> </a:t>
            </a:r>
            <a:r>
              <a:rPr dirty="0" err="1"/>
              <a:t>μι</a:t>
            </a:r>
            <a:r>
              <a:rPr dirty="0"/>
              <a:t>α </a:t>
            </a:r>
            <a:r>
              <a:rPr dirty="0" err="1"/>
              <a:t>γλώσσ</a:t>
            </a:r>
            <a:r>
              <a:rPr dirty="0"/>
              <a:t>α π</a:t>
            </a:r>
            <a:r>
              <a:rPr dirty="0" err="1"/>
              <a:t>ρογρ</a:t>
            </a:r>
            <a:r>
              <a:rPr dirty="0"/>
              <a:t>α</a:t>
            </a:r>
            <a:r>
              <a:rPr dirty="0" err="1"/>
              <a:t>μμ</a:t>
            </a:r>
            <a:r>
              <a:rPr dirty="0"/>
              <a:t>α</a:t>
            </a:r>
            <a:r>
              <a:rPr dirty="0" err="1"/>
              <a:t>τισμού</a:t>
            </a:r>
            <a:r>
              <a:rPr dirty="0"/>
              <a:t>. </a:t>
            </a:r>
            <a:r>
              <a:rPr dirty="0" err="1"/>
              <a:t>Αυτά</a:t>
            </a:r>
            <a:r>
              <a:rPr dirty="0"/>
              <a:t> </a:t>
            </a:r>
            <a:r>
              <a:rPr dirty="0" err="1"/>
              <a:t>τ</a:t>
            </a:r>
            <a:r>
              <a:rPr dirty="0"/>
              <a:t>α α</a:t>
            </a:r>
            <a:r>
              <a:rPr dirty="0" err="1"/>
              <a:t>ρχεί</a:t>
            </a:r>
            <a:r>
              <a:rPr dirty="0"/>
              <a:t>α </a:t>
            </a:r>
            <a:r>
              <a:rPr dirty="0" err="1"/>
              <a:t>ονομάζοντ</a:t>
            </a:r>
            <a:r>
              <a:rPr dirty="0"/>
              <a:t>α</a:t>
            </a:r>
            <a:r>
              <a:rPr dirty="0" err="1"/>
              <a:t>ι</a:t>
            </a:r>
            <a:r>
              <a:rPr dirty="0"/>
              <a:t> π</a:t>
            </a:r>
            <a:r>
              <a:rPr dirty="0" err="1"/>
              <a:t>ρογράμμ</a:t>
            </a:r>
            <a:r>
              <a:rPr dirty="0"/>
              <a:t>α</a:t>
            </a:r>
            <a:r>
              <a:rPr dirty="0" err="1"/>
              <a:t>τ</a:t>
            </a:r>
            <a:r>
              <a:rPr dirty="0"/>
              <a:t>α. </a:t>
            </a:r>
            <a:r>
              <a:rPr dirty="0" err="1"/>
              <a:t>Η</a:t>
            </a:r>
            <a:r>
              <a:rPr dirty="0"/>
              <a:t> </a:t>
            </a:r>
            <a:r>
              <a:rPr dirty="0" err="1"/>
              <a:t>εκτέλεση</a:t>
            </a:r>
            <a:r>
              <a:rPr dirty="0"/>
              <a:t> </a:t>
            </a:r>
            <a:r>
              <a:rPr dirty="0" err="1"/>
              <a:t>ενός</a:t>
            </a:r>
            <a:r>
              <a:rPr dirty="0"/>
              <a:t> π</a:t>
            </a:r>
            <a:r>
              <a:rPr dirty="0" err="1"/>
              <a:t>ρογράμμ</a:t>
            </a:r>
            <a:r>
              <a:rPr dirty="0"/>
              <a:t>α</a:t>
            </a:r>
            <a:r>
              <a:rPr dirty="0" err="1"/>
              <a:t>τος</a:t>
            </a:r>
            <a:r>
              <a:rPr dirty="0"/>
              <a:t> </a:t>
            </a:r>
            <a:r>
              <a:rPr dirty="0" err="1"/>
              <a:t>σημ</a:t>
            </a:r>
            <a:r>
              <a:rPr dirty="0"/>
              <a:t>α</a:t>
            </a:r>
            <a:r>
              <a:rPr dirty="0" err="1"/>
              <a:t>ίνει</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a:t>
            </a:r>
            <a:r>
              <a:rPr dirty="0" err="1"/>
              <a:t>δι</a:t>
            </a:r>
            <a:r>
              <a:rPr dirty="0"/>
              <a:t>αβ</a:t>
            </a:r>
            <a:r>
              <a:rPr dirty="0" err="1"/>
              <a:t>άσει</a:t>
            </a:r>
            <a:r>
              <a:rPr dirty="0"/>
              <a:t> </a:t>
            </a:r>
            <a:r>
              <a:rPr dirty="0" err="1"/>
              <a:t>το</a:t>
            </a:r>
            <a:r>
              <a:rPr dirty="0"/>
              <a:t> α</a:t>
            </a:r>
            <a:r>
              <a:rPr dirty="0" err="1"/>
              <a:t>ρχείο</a:t>
            </a:r>
            <a:r>
              <a:rPr dirty="0"/>
              <a:t> </a:t>
            </a:r>
            <a:r>
              <a:rPr dirty="0" err="1"/>
              <a:t>κειμένου</a:t>
            </a:r>
            <a:r>
              <a:rPr dirty="0"/>
              <a:t>, </a:t>
            </a:r>
            <a:r>
              <a:rPr dirty="0" err="1"/>
              <a:t>ν</a:t>
            </a:r>
            <a:r>
              <a:rPr dirty="0"/>
              <a:t>α </a:t>
            </a:r>
            <a:r>
              <a:rPr dirty="0" err="1"/>
              <a:t>το</a:t>
            </a:r>
            <a:r>
              <a:rPr dirty="0"/>
              <a:t> </a:t>
            </a:r>
            <a:r>
              <a:rPr dirty="0" err="1"/>
              <a:t>μετ</a:t>
            </a:r>
            <a:r>
              <a:rPr dirty="0"/>
              <a:t>α</a:t>
            </a:r>
            <a:r>
              <a:rPr dirty="0" err="1"/>
              <a:t>φράσει</a:t>
            </a:r>
            <a:r>
              <a:rPr dirty="0"/>
              <a:t> </a:t>
            </a:r>
            <a:r>
              <a:rPr dirty="0" err="1"/>
              <a:t>στο</a:t>
            </a:r>
            <a:r>
              <a:rPr dirty="0"/>
              <a:t> </a:t>
            </a:r>
            <a:r>
              <a:rPr dirty="0" err="1"/>
              <a:t>σύνολο</a:t>
            </a:r>
            <a:r>
              <a:rPr dirty="0"/>
              <a:t> </a:t>
            </a:r>
            <a:r>
              <a:rPr dirty="0" err="1"/>
              <a:t>των</a:t>
            </a:r>
            <a:r>
              <a:rPr dirty="0"/>
              <a:t> </a:t>
            </a:r>
            <a:r>
              <a:rPr dirty="0" err="1"/>
              <a:t>λειτουργιών</a:t>
            </a:r>
            <a:r>
              <a:rPr dirty="0"/>
              <a:t> π</a:t>
            </a:r>
            <a:r>
              <a:rPr dirty="0" err="1"/>
              <a:t>ου</a:t>
            </a:r>
            <a:r>
              <a:rPr dirty="0"/>
              <a:t> </a:t>
            </a:r>
            <a:r>
              <a:rPr dirty="0" err="1"/>
              <a:t>κ</a:t>
            </a:r>
            <a:r>
              <a:rPr dirty="0"/>
              <a:t>α</a:t>
            </a:r>
            <a:r>
              <a:rPr dirty="0" err="1"/>
              <a:t>τ</a:t>
            </a:r>
            <a:r>
              <a:rPr dirty="0"/>
              <a:t>α</a:t>
            </a:r>
            <a:r>
              <a:rPr dirty="0" err="1"/>
              <a:t>νοεί</a:t>
            </a:r>
            <a:r>
              <a:rPr dirty="0"/>
              <a:t> </a:t>
            </a:r>
            <a:r>
              <a:rPr dirty="0" err="1"/>
              <a:t>κ</a:t>
            </a:r>
            <a:r>
              <a:rPr dirty="0"/>
              <a:t>α</a:t>
            </a:r>
            <a:r>
              <a:rPr dirty="0" err="1"/>
              <a:t>ι</a:t>
            </a:r>
            <a:r>
              <a:rPr dirty="0"/>
              <a:t> </a:t>
            </a:r>
            <a:r>
              <a:rPr dirty="0" err="1"/>
              <a:t>ν</a:t>
            </a:r>
            <a:r>
              <a:rPr dirty="0"/>
              <a:t>α </a:t>
            </a:r>
            <a:r>
              <a:rPr dirty="0" err="1"/>
              <a:t>εκτελέσει</a:t>
            </a:r>
            <a:r>
              <a:rPr dirty="0"/>
              <a:t> α</a:t>
            </a:r>
            <a:r>
              <a:rPr dirty="0" err="1"/>
              <a:t>υτές</a:t>
            </a:r>
            <a:r>
              <a:rPr dirty="0"/>
              <a:t> </a:t>
            </a:r>
            <a:r>
              <a:rPr dirty="0" err="1"/>
              <a:t>τις</a:t>
            </a:r>
            <a:r>
              <a:rPr dirty="0"/>
              <a:t> </a:t>
            </a:r>
            <a:r>
              <a:rPr dirty="0" err="1"/>
              <a:t>ενέργειες</a:t>
            </a:r>
            <a:r>
              <a:rPr dirty="0"/>
              <a:t>.</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blinds(horizontal)">
                                      <p:cBhvr>
                                        <p:cTn id="7" dur="5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checkerboard(across)">
                                      <p:cBhvr>
                                        <p:cTn id="12" dur="5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rPr dirty="0" err="1"/>
              <a:t>Η</a:t>
            </a:r>
            <a:r>
              <a:rPr dirty="0"/>
              <a:t> Python π</a:t>
            </a:r>
            <a:r>
              <a:rPr dirty="0" err="1"/>
              <a:t>ροσφέρει</a:t>
            </a:r>
            <a:r>
              <a:rPr dirty="0"/>
              <a:t> </a:t>
            </a:r>
            <a:r>
              <a:rPr dirty="0" err="1"/>
              <a:t>μι</a:t>
            </a:r>
            <a:r>
              <a:rPr dirty="0"/>
              <a:t>α </a:t>
            </a:r>
            <a:r>
              <a:rPr dirty="0" err="1"/>
              <a:t>δυν</a:t>
            </a:r>
            <a:r>
              <a:rPr dirty="0"/>
              <a:t>α</a:t>
            </a:r>
            <a:r>
              <a:rPr dirty="0" err="1"/>
              <a:t>τότητ</a:t>
            </a:r>
            <a:r>
              <a:rPr dirty="0"/>
              <a:t>α </a:t>
            </a:r>
            <a:r>
              <a:rPr dirty="0" err="1"/>
              <a:t>στον</a:t>
            </a:r>
            <a:r>
              <a:rPr dirty="0"/>
              <a:t> </a:t>
            </a:r>
            <a:r>
              <a:rPr dirty="0" err="1"/>
              <a:t>χειριστή</a:t>
            </a:r>
            <a:r>
              <a:rPr dirty="0"/>
              <a:t> </a:t>
            </a:r>
            <a:r>
              <a:rPr dirty="0" err="1"/>
              <a:t>δι</a:t>
            </a:r>
            <a:r>
              <a:rPr dirty="0"/>
              <a:t>α</a:t>
            </a:r>
            <a:r>
              <a:rPr dirty="0" err="1"/>
              <a:t>ίρεσης</a:t>
            </a:r>
            <a:r>
              <a:rPr dirty="0"/>
              <a:t> π</a:t>
            </a:r>
            <a:r>
              <a:rPr dirty="0" err="1"/>
              <a:t>ου</a:t>
            </a:r>
            <a:r>
              <a:rPr dirty="0"/>
              <a:t> </a:t>
            </a:r>
            <a:r>
              <a:rPr dirty="0" err="1"/>
              <a:t>ονομάζετ</a:t>
            </a:r>
            <a:r>
              <a:rPr dirty="0"/>
              <a:t>α</a:t>
            </a:r>
            <a:r>
              <a:rPr dirty="0" err="1"/>
              <a:t>ι</a:t>
            </a:r>
            <a:r>
              <a:rPr dirty="0"/>
              <a:t> </a:t>
            </a:r>
            <a:r>
              <a:rPr dirty="0" err="1"/>
              <a:t>χειριστής</a:t>
            </a:r>
            <a:r>
              <a:rPr dirty="0"/>
              <a:t> modulo. </a:t>
            </a:r>
            <a:r>
              <a:rPr dirty="0" err="1"/>
              <a:t>Ο</a:t>
            </a:r>
            <a:r>
              <a:rPr dirty="0"/>
              <a:t> </a:t>
            </a:r>
            <a:r>
              <a:rPr dirty="0" err="1"/>
              <a:t>χειριστής</a:t>
            </a:r>
            <a:r>
              <a:rPr dirty="0"/>
              <a:t> modulo </a:t>
            </a:r>
            <a:r>
              <a:rPr dirty="0" err="1"/>
              <a:t>ε</a:t>
            </a:r>
            <a:r>
              <a:rPr dirty="0"/>
              <a:t>π</a:t>
            </a:r>
            <a:r>
              <a:rPr dirty="0" err="1"/>
              <a:t>ισημ</a:t>
            </a:r>
            <a:r>
              <a:rPr dirty="0"/>
              <a:t>α</a:t>
            </a:r>
            <a:r>
              <a:rPr dirty="0" err="1"/>
              <a:t>ίνετ</a:t>
            </a:r>
            <a:r>
              <a:rPr dirty="0"/>
              <a:t>α</a:t>
            </a:r>
            <a:r>
              <a:rPr dirty="0" err="1"/>
              <a:t>ι</a:t>
            </a:r>
            <a:r>
              <a:rPr dirty="0"/>
              <a:t> </a:t>
            </a:r>
            <a:r>
              <a:rPr dirty="0" err="1"/>
              <a:t>με</a:t>
            </a:r>
            <a:r>
              <a:rPr dirty="0"/>
              <a:t> % </a:t>
            </a:r>
            <a:r>
              <a:rPr dirty="0" err="1"/>
              <a:t>κ</a:t>
            </a:r>
            <a:r>
              <a:rPr dirty="0"/>
              <a:t>α</a:t>
            </a:r>
            <a:r>
              <a:rPr dirty="0" err="1"/>
              <a:t>ι</a:t>
            </a:r>
            <a:r>
              <a:rPr dirty="0"/>
              <a:t> </a:t>
            </a:r>
            <a:r>
              <a:rPr dirty="0" err="1"/>
              <a:t>δίνει</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ενός</a:t>
            </a:r>
            <a:r>
              <a:rPr dirty="0"/>
              <a:t> </a:t>
            </a:r>
            <a:r>
              <a:rPr dirty="0" err="1"/>
              <a:t>υ</a:t>
            </a:r>
            <a:r>
              <a:rPr dirty="0"/>
              <a:t>π</a:t>
            </a:r>
            <a:r>
              <a:rPr dirty="0" err="1"/>
              <a:t>ολογισμού</a:t>
            </a:r>
            <a:r>
              <a:rPr dirty="0"/>
              <a:t> </a:t>
            </a:r>
            <a:r>
              <a:rPr dirty="0" err="1"/>
              <a:t>δι</a:t>
            </a:r>
            <a:r>
              <a:rPr dirty="0"/>
              <a:t>α</a:t>
            </a:r>
            <a:r>
              <a:rPr dirty="0" err="1"/>
              <a:t>ίρεσης</a:t>
            </a:r>
            <a:r>
              <a:rPr dirty="0"/>
              <a:t>.</a:t>
            </a:r>
          </a:p>
          <a:p>
            <a:pPr marL="0" indent="0">
              <a:buClrTx/>
              <a:buSzTx/>
              <a:buFontTx/>
              <a:buNone/>
            </a:pPr>
            <a:endParaRPr dirty="0"/>
          </a:p>
          <a:p>
            <a:pPr marL="0" indent="0">
              <a:buClrTx/>
              <a:buSzTx/>
              <a:buFontTx/>
              <a:buNone/>
            </a:pPr>
            <a:endParaRPr dirty="0"/>
          </a:p>
          <a:p>
            <a:pPr marL="0" indent="0">
              <a:buClrTx/>
              <a:buSzTx/>
              <a:buFontTx/>
              <a:buNone/>
            </a:pPr>
            <a:endParaRPr dirty="0"/>
          </a:p>
          <a:p>
            <a:pPr marL="0" indent="0">
              <a:buClrTx/>
              <a:buSzTx/>
              <a:buFontTx/>
              <a:buNone/>
            </a:pPr>
            <a:r>
              <a:rPr u="sng" dirty="0">
                <a:solidFill>
                  <a:schemeClr val="accent1"/>
                </a:solidFill>
                <a:hlinkClick r:id="rId2">
                  <a:extLst>
                    <a:ext uri="{A12FA001-AC4F-418D-AE19-62706E023703}">
                      <ahyp:hlinkClr xmlns:ahyp="http://schemas.microsoft.com/office/drawing/2018/hyperlinkcolor" val="tx"/>
                    </a:ext>
                  </a:extLst>
                </a:hlinkClick>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9FA01DB0-4AB7-9D4D-B602-C37E67A9C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Scale>
                                      <p:cBhvr>
                                        <p:cTn id="7" dur="1000" decel="50000" fill="hold">
                                          <p:stCondLst>
                                            <p:cond delay="0"/>
                                          </p:stCondLst>
                                        </p:cTn>
                                        <p:tgtEl>
                                          <p:spTgt spid="2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7"/>
                                        </p:tgtEl>
                                        <p:attrNameLst>
                                          <p:attrName>ppt_x</p:attrName>
                                          <p:attrName>ppt_y</p:attrName>
                                        </p:attrNameLst>
                                      </p:cBhvr>
                                    </p:animMotion>
                                    <p:animEffect transition="in" filter="fade">
                                      <p:cBhvr>
                                        <p:cTn id="9" dur="1000"/>
                                        <p:tgtEl>
                                          <p:spTgt spid="277"/>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75">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75">
                                            <p:txEl>
                                              <p:pRg st="1" end="1"/>
                                            </p:txEl>
                                          </p:spTgt>
                                        </p:tgtEl>
                                        <p:attrNameLst>
                                          <p:attrName>ppt_w</p:attrName>
                                        </p:attrNameLst>
                                      </p:cBhvr>
                                    </p:anim>
                                    <p:anim by="(#ppt_w*0.50)" calcmode="lin" valueType="num">
                                      <p:cBhvr>
                                        <p:cTn id="13" dur="500" decel="50000" autoRev="1" fill="hold">
                                          <p:stCondLst>
                                            <p:cond delay="0"/>
                                          </p:stCondLst>
                                        </p:cTn>
                                        <p:tgtEl>
                                          <p:spTgt spid="275">
                                            <p:txEl>
                                              <p:pRg st="1" end="1"/>
                                            </p:txEl>
                                          </p:spTgt>
                                        </p:tgtEl>
                                        <p:attrNameLst>
                                          <p:attrName>ppt_x</p:attrName>
                                        </p:attrNameLst>
                                      </p:cBhvr>
                                    </p:anim>
                                    <p:anim from="(-#ppt_h/2)" to="(#ppt_y)" calcmode="lin" valueType="num">
                                      <p:cBhvr>
                                        <p:cTn id="14" dur="1000" fill="hold">
                                          <p:stCondLst>
                                            <p:cond delay="0"/>
                                          </p:stCondLst>
                                        </p:cTn>
                                        <p:tgtEl>
                                          <p:spTgt spid="275">
                                            <p:txEl>
                                              <p:pRg st="1" end="1"/>
                                            </p:txEl>
                                          </p:spTgt>
                                        </p:tgtEl>
                                        <p:attrNameLst>
                                          <p:attrName>ppt_y</p:attrName>
                                        </p:attrNameLst>
                                      </p:cBhvr>
                                    </p:anim>
                                    <p:animRot by="21600000">
                                      <p:cBhvr>
                                        <p:cTn id="15" dur="1000" fill="hold">
                                          <p:stCondLst>
                                            <p:cond delay="0"/>
                                          </p:stCondLst>
                                        </p:cTn>
                                        <p:tgtEl>
                                          <p:spTgt spid="275">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75">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75">
                                            <p:txEl>
                                              <p:pRg st="2" end="2"/>
                                            </p:txEl>
                                          </p:spTgt>
                                        </p:tgtEl>
                                        <p:attrNameLst>
                                          <p:attrName>ppt_w</p:attrName>
                                        </p:attrNameLst>
                                      </p:cBhvr>
                                    </p:anim>
                                    <p:anim by="(#ppt_w*0.50)" calcmode="lin" valueType="num">
                                      <p:cBhvr>
                                        <p:cTn id="21" dur="500" decel="50000" autoRev="1" fill="hold">
                                          <p:stCondLst>
                                            <p:cond delay="0"/>
                                          </p:stCondLst>
                                        </p:cTn>
                                        <p:tgtEl>
                                          <p:spTgt spid="275">
                                            <p:txEl>
                                              <p:pRg st="2" end="2"/>
                                            </p:txEl>
                                          </p:spTgt>
                                        </p:tgtEl>
                                        <p:attrNameLst>
                                          <p:attrName>ppt_x</p:attrName>
                                        </p:attrNameLst>
                                      </p:cBhvr>
                                    </p:anim>
                                    <p:anim from="(-#ppt_h/2)" to="(#ppt_y)" calcmode="lin" valueType="num">
                                      <p:cBhvr>
                                        <p:cTn id="22" dur="1000" fill="hold">
                                          <p:stCondLst>
                                            <p:cond delay="0"/>
                                          </p:stCondLst>
                                        </p:cTn>
                                        <p:tgtEl>
                                          <p:spTgt spid="275">
                                            <p:txEl>
                                              <p:pRg st="2" end="2"/>
                                            </p:txEl>
                                          </p:spTgt>
                                        </p:tgtEl>
                                        <p:attrNameLst>
                                          <p:attrName>ppt_y</p:attrName>
                                        </p:attrNameLst>
                                      </p:cBhvr>
                                    </p:anim>
                                    <p:animRot by="21600000">
                                      <p:cBhvr>
                                        <p:cTn id="23" dur="1000" fill="hold">
                                          <p:stCondLst>
                                            <p:cond delay="0"/>
                                          </p:stCondLst>
                                        </p:cTn>
                                        <p:tgtEl>
                                          <p:spTgt spid="275">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75">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75">
                                            <p:txEl>
                                              <p:pRg st="3" end="3"/>
                                            </p:txEl>
                                          </p:spTgt>
                                        </p:tgtEl>
                                        <p:attrNameLst>
                                          <p:attrName>ppt_w</p:attrName>
                                        </p:attrNameLst>
                                      </p:cBhvr>
                                    </p:anim>
                                    <p:anim by="(#ppt_w*0.50)" calcmode="lin" valueType="num">
                                      <p:cBhvr>
                                        <p:cTn id="29" dur="500" decel="50000" autoRev="1" fill="hold">
                                          <p:stCondLst>
                                            <p:cond delay="0"/>
                                          </p:stCondLst>
                                        </p:cTn>
                                        <p:tgtEl>
                                          <p:spTgt spid="275">
                                            <p:txEl>
                                              <p:pRg st="3" end="3"/>
                                            </p:txEl>
                                          </p:spTgt>
                                        </p:tgtEl>
                                        <p:attrNameLst>
                                          <p:attrName>ppt_x</p:attrName>
                                        </p:attrNameLst>
                                      </p:cBhvr>
                                    </p:anim>
                                    <p:anim from="(-#ppt_h/2)" to="(#ppt_y)" calcmode="lin" valueType="num">
                                      <p:cBhvr>
                                        <p:cTn id="30" dur="1000" fill="hold">
                                          <p:stCondLst>
                                            <p:cond delay="0"/>
                                          </p:stCondLst>
                                        </p:cTn>
                                        <p:tgtEl>
                                          <p:spTgt spid="275">
                                            <p:txEl>
                                              <p:pRg st="3" end="3"/>
                                            </p:txEl>
                                          </p:spTgt>
                                        </p:tgtEl>
                                        <p:attrNameLst>
                                          <p:attrName>ppt_y</p:attrName>
                                        </p:attrNameLst>
                                      </p:cBhvr>
                                    </p:anim>
                                    <p:animRot by="21600000">
                                      <p:cBhvr>
                                        <p:cTn id="31" dur="1000" fill="hold">
                                          <p:stCondLst>
                                            <p:cond delay="0"/>
                                          </p:stCondLst>
                                        </p:cTn>
                                        <p:tgtEl>
                                          <p:spTgt spid="275">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75">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75">
                                            <p:txEl>
                                              <p:pRg st="4" end="4"/>
                                            </p:txEl>
                                          </p:spTgt>
                                        </p:tgtEl>
                                        <p:attrNameLst>
                                          <p:attrName>ppt_w</p:attrName>
                                        </p:attrNameLst>
                                      </p:cBhvr>
                                    </p:anim>
                                    <p:anim by="(#ppt_w*0.50)" calcmode="lin" valueType="num">
                                      <p:cBhvr>
                                        <p:cTn id="37" dur="500" decel="50000" autoRev="1" fill="hold">
                                          <p:stCondLst>
                                            <p:cond delay="0"/>
                                          </p:stCondLst>
                                        </p:cTn>
                                        <p:tgtEl>
                                          <p:spTgt spid="275">
                                            <p:txEl>
                                              <p:pRg st="4" end="4"/>
                                            </p:txEl>
                                          </p:spTgt>
                                        </p:tgtEl>
                                        <p:attrNameLst>
                                          <p:attrName>ppt_x</p:attrName>
                                        </p:attrNameLst>
                                      </p:cBhvr>
                                    </p:anim>
                                    <p:anim from="(-#ppt_h/2)" to="(#ppt_y)" calcmode="lin" valueType="num">
                                      <p:cBhvr>
                                        <p:cTn id="38" dur="1000" fill="hold">
                                          <p:stCondLst>
                                            <p:cond delay="0"/>
                                          </p:stCondLst>
                                        </p:cTn>
                                        <p:tgtEl>
                                          <p:spTgt spid="275">
                                            <p:txEl>
                                              <p:pRg st="4" end="4"/>
                                            </p:txEl>
                                          </p:spTgt>
                                        </p:tgtEl>
                                        <p:attrNameLst>
                                          <p:attrName>ppt_y</p:attrName>
                                        </p:attrNameLst>
                                      </p:cBhvr>
                                    </p:anim>
                                    <p:animRot by="21600000">
                                      <p:cBhvr>
                                        <p:cTn id="39" dur="1000" fill="hold">
                                          <p:stCondLst>
                                            <p:cond delay="0"/>
                                          </p:stCondLst>
                                        </p:cTn>
                                        <p:tgtEl>
                                          <p:spTgt spid="275">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75">
                                            <p:txEl>
                                              <p:pRg st="6" end="6"/>
                                            </p:txEl>
                                          </p:spTgt>
                                        </p:tgtEl>
                                        <p:attrNameLst>
                                          <p:attrName>style.visibility</p:attrName>
                                        </p:attrNameLst>
                                      </p:cBhvr>
                                      <p:to>
                                        <p:strVal val="visible"/>
                                      </p:to>
                                    </p:set>
                                    <p:anim by="(-#ppt_w*2)" calcmode="lin" valueType="num">
                                      <p:cBhvr rctx="PPT">
                                        <p:cTn id="44" dur="500" autoRev="1" fill="hold">
                                          <p:stCondLst>
                                            <p:cond delay="0"/>
                                          </p:stCondLst>
                                        </p:cTn>
                                        <p:tgtEl>
                                          <p:spTgt spid="275">
                                            <p:txEl>
                                              <p:pRg st="6" end="6"/>
                                            </p:txEl>
                                          </p:spTgt>
                                        </p:tgtEl>
                                        <p:attrNameLst>
                                          <p:attrName>ppt_w</p:attrName>
                                        </p:attrNameLst>
                                      </p:cBhvr>
                                    </p:anim>
                                    <p:anim by="(#ppt_w*0.50)" calcmode="lin" valueType="num">
                                      <p:cBhvr>
                                        <p:cTn id="45" dur="500" decel="50000" autoRev="1" fill="hold">
                                          <p:stCondLst>
                                            <p:cond delay="0"/>
                                          </p:stCondLst>
                                        </p:cTn>
                                        <p:tgtEl>
                                          <p:spTgt spid="275">
                                            <p:txEl>
                                              <p:pRg st="6" end="6"/>
                                            </p:txEl>
                                          </p:spTgt>
                                        </p:tgtEl>
                                        <p:attrNameLst>
                                          <p:attrName>ppt_x</p:attrName>
                                        </p:attrNameLst>
                                      </p:cBhvr>
                                    </p:anim>
                                    <p:anim from="(-#ppt_h/2)" to="(#ppt_y)" calcmode="lin" valueType="num">
                                      <p:cBhvr>
                                        <p:cTn id="46" dur="1000" fill="hold">
                                          <p:stCondLst>
                                            <p:cond delay="0"/>
                                          </p:stCondLst>
                                        </p:cTn>
                                        <p:tgtEl>
                                          <p:spTgt spid="275">
                                            <p:txEl>
                                              <p:pRg st="6" end="6"/>
                                            </p:txEl>
                                          </p:spTgt>
                                        </p:tgtEl>
                                        <p:attrNameLst>
                                          <p:attrName>ppt_y</p:attrName>
                                        </p:attrNameLst>
                                      </p:cBhvr>
                                    </p:anim>
                                    <p:animRot by="21600000">
                                      <p:cBhvr>
                                        <p:cTn id="47" dur="1000" fill="hold">
                                          <p:stCondLst>
                                            <p:cond delay="0"/>
                                          </p:stCondLst>
                                        </p:cTn>
                                        <p:tgtEl>
                                          <p:spTgt spid="275">
                                            <p:txEl>
                                              <p:pRg st="6" end="6"/>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77"/>
                                        </p:tgtEl>
                                      </p:cBhvr>
                                    </p:animEffect>
                                    <p:set>
                                      <p:cBhvr>
                                        <p:cTn id="52" dur="1" fill="hold">
                                          <p:stCondLst>
                                            <p:cond delay="499"/>
                                          </p:stCondLst>
                                        </p:cTn>
                                        <p:tgtEl>
                                          <p:spTgt spid="277"/>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29EAA63-8E54-D14D-BB77-198529AEC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Scale>
                                      <p:cBhvr>
                                        <p:cTn id="7" dur="1000" decel="50000" fill="hold">
                                          <p:stCondLst>
                                            <p:cond delay="0"/>
                                          </p:stCondLst>
                                        </p:cTn>
                                        <p:tgtEl>
                                          <p:spTgt spid="2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6"/>
                                        </p:tgtEl>
                                        <p:attrNameLst>
                                          <p:attrName>ppt_x</p:attrName>
                                          <p:attrName>ppt_y</p:attrName>
                                        </p:attrNameLst>
                                      </p:cBhvr>
                                    </p:animMotion>
                                    <p:animEffect transition="in" filter="fade">
                                      <p:cBhvr>
                                        <p:cTn id="9" dur="1000"/>
                                        <p:tgtEl>
                                          <p:spTgt spid="286"/>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84">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84">
                                            <p:txEl>
                                              <p:pRg st="1" end="1"/>
                                            </p:txEl>
                                          </p:spTgt>
                                        </p:tgtEl>
                                        <p:attrNameLst>
                                          <p:attrName>ppt_w</p:attrName>
                                        </p:attrNameLst>
                                      </p:cBhvr>
                                    </p:anim>
                                    <p:anim by="(#ppt_w*0.50)" calcmode="lin" valueType="num">
                                      <p:cBhvr>
                                        <p:cTn id="13" dur="500" decel="50000" autoRev="1" fill="hold">
                                          <p:stCondLst>
                                            <p:cond delay="0"/>
                                          </p:stCondLst>
                                        </p:cTn>
                                        <p:tgtEl>
                                          <p:spTgt spid="284">
                                            <p:txEl>
                                              <p:pRg st="1" end="1"/>
                                            </p:txEl>
                                          </p:spTgt>
                                        </p:tgtEl>
                                        <p:attrNameLst>
                                          <p:attrName>ppt_x</p:attrName>
                                        </p:attrNameLst>
                                      </p:cBhvr>
                                    </p:anim>
                                    <p:anim from="(-#ppt_h/2)" to="(#ppt_y)" calcmode="lin" valueType="num">
                                      <p:cBhvr>
                                        <p:cTn id="14" dur="1000" fill="hold">
                                          <p:stCondLst>
                                            <p:cond delay="0"/>
                                          </p:stCondLst>
                                        </p:cTn>
                                        <p:tgtEl>
                                          <p:spTgt spid="284">
                                            <p:txEl>
                                              <p:pRg st="1" end="1"/>
                                            </p:txEl>
                                          </p:spTgt>
                                        </p:tgtEl>
                                        <p:attrNameLst>
                                          <p:attrName>ppt_y</p:attrName>
                                        </p:attrNameLst>
                                      </p:cBhvr>
                                    </p:anim>
                                    <p:animRot by="21600000">
                                      <p:cBhvr>
                                        <p:cTn id="15" dur="1000" fill="hold">
                                          <p:stCondLst>
                                            <p:cond delay="0"/>
                                          </p:stCondLst>
                                        </p:cTn>
                                        <p:tgtEl>
                                          <p:spTgt spid="284">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84">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84">
                                            <p:txEl>
                                              <p:pRg st="2" end="2"/>
                                            </p:txEl>
                                          </p:spTgt>
                                        </p:tgtEl>
                                        <p:attrNameLst>
                                          <p:attrName>ppt_w</p:attrName>
                                        </p:attrNameLst>
                                      </p:cBhvr>
                                    </p:anim>
                                    <p:anim by="(#ppt_w*0.50)" calcmode="lin" valueType="num">
                                      <p:cBhvr>
                                        <p:cTn id="21" dur="500" decel="50000" autoRev="1" fill="hold">
                                          <p:stCondLst>
                                            <p:cond delay="0"/>
                                          </p:stCondLst>
                                        </p:cTn>
                                        <p:tgtEl>
                                          <p:spTgt spid="284">
                                            <p:txEl>
                                              <p:pRg st="2" end="2"/>
                                            </p:txEl>
                                          </p:spTgt>
                                        </p:tgtEl>
                                        <p:attrNameLst>
                                          <p:attrName>ppt_x</p:attrName>
                                        </p:attrNameLst>
                                      </p:cBhvr>
                                    </p:anim>
                                    <p:anim from="(-#ppt_h/2)" to="(#ppt_y)" calcmode="lin" valueType="num">
                                      <p:cBhvr>
                                        <p:cTn id="22" dur="1000" fill="hold">
                                          <p:stCondLst>
                                            <p:cond delay="0"/>
                                          </p:stCondLst>
                                        </p:cTn>
                                        <p:tgtEl>
                                          <p:spTgt spid="284">
                                            <p:txEl>
                                              <p:pRg st="2" end="2"/>
                                            </p:txEl>
                                          </p:spTgt>
                                        </p:tgtEl>
                                        <p:attrNameLst>
                                          <p:attrName>ppt_y</p:attrName>
                                        </p:attrNameLst>
                                      </p:cBhvr>
                                    </p:anim>
                                    <p:animRot by="21600000">
                                      <p:cBhvr>
                                        <p:cTn id="23" dur="1000" fill="hold">
                                          <p:stCondLst>
                                            <p:cond delay="0"/>
                                          </p:stCondLst>
                                        </p:cTn>
                                        <p:tgtEl>
                                          <p:spTgt spid="284">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86"/>
                                        </p:tgtEl>
                                      </p:cBhvr>
                                    </p:animEffect>
                                    <p:set>
                                      <p:cBhvr>
                                        <p:cTn id="28" dur="1" fill="hold">
                                          <p:stCondLst>
                                            <p:cond delay="499"/>
                                          </p:stCondLst>
                                        </p:cTn>
                                        <p:tgtEl>
                                          <p:spTgt spid="286"/>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CD37DFE2-174A-984E-9786-3D5B619A7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Scale>
                                      <p:cBhvr>
                                        <p:cTn id="7" dur="1000" decel="50000" fill="hold">
                                          <p:stCondLst>
                                            <p:cond delay="0"/>
                                          </p:stCondLst>
                                        </p:cTn>
                                        <p:tgtEl>
                                          <p:spTgt spid="2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95"/>
                                        </p:tgtEl>
                                        <p:attrNameLst>
                                          <p:attrName>ppt_x</p:attrName>
                                          <p:attrName>ppt_y</p:attrName>
                                        </p:attrNameLst>
                                      </p:cBhvr>
                                    </p:animMotion>
                                    <p:animEffect transition="in" filter="fade">
                                      <p:cBhvr>
                                        <p:cTn id="9" dur="1000"/>
                                        <p:tgtEl>
                                          <p:spTgt spid="29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9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93">
                                            <p:txEl>
                                              <p:pRg st="1" end="1"/>
                                            </p:txEl>
                                          </p:spTgt>
                                        </p:tgtEl>
                                        <p:attrNameLst>
                                          <p:attrName>ppt_w</p:attrName>
                                        </p:attrNameLst>
                                      </p:cBhvr>
                                    </p:anim>
                                    <p:anim by="(#ppt_w*0.50)" calcmode="lin" valueType="num">
                                      <p:cBhvr>
                                        <p:cTn id="13" dur="500" decel="50000" autoRev="1" fill="hold">
                                          <p:stCondLst>
                                            <p:cond delay="0"/>
                                          </p:stCondLst>
                                        </p:cTn>
                                        <p:tgtEl>
                                          <p:spTgt spid="293">
                                            <p:txEl>
                                              <p:pRg st="1" end="1"/>
                                            </p:txEl>
                                          </p:spTgt>
                                        </p:tgtEl>
                                        <p:attrNameLst>
                                          <p:attrName>ppt_x</p:attrName>
                                        </p:attrNameLst>
                                      </p:cBhvr>
                                    </p:anim>
                                    <p:anim from="(-#ppt_h/2)" to="(#ppt_y)" calcmode="lin" valueType="num">
                                      <p:cBhvr>
                                        <p:cTn id="14" dur="1000" fill="hold">
                                          <p:stCondLst>
                                            <p:cond delay="0"/>
                                          </p:stCondLst>
                                        </p:cTn>
                                        <p:tgtEl>
                                          <p:spTgt spid="293">
                                            <p:txEl>
                                              <p:pRg st="1" end="1"/>
                                            </p:txEl>
                                          </p:spTgt>
                                        </p:tgtEl>
                                        <p:attrNameLst>
                                          <p:attrName>ppt_y</p:attrName>
                                        </p:attrNameLst>
                                      </p:cBhvr>
                                    </p:anim>
                                    <p:animRot by="21600000">
                                      <p:cBhvr>
                                        <p:cTn id="15" dur="1000" fill="hold">
                                          <p:stCondLst>
                                            <p:cond delay="0"/>
                                          </p:stCondLst>
                                        </p:cTn>
                                        <p:tgtEl>
                                          <p:spTgt spid="29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9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93">
                                            <p:txEl>
                                              <p:pRg st="2" end="2"/>
                                            </p:txEl>
                                          </p:spTgt>
                                        </p:tgtEl>
                                        <p:attrNameLst>
                                          <p:attrName>ppt_w</p:attrName>
                                        </p:attrNameLst>
                                      </p:cBhvr>
                                    </p:anim>
                                    <p:anim by="(#ppt_w*0.50)" calcmode="lin" valueType="num">
                                      <p:cBhvr>
                                        <p:cTn id="21" dur="500" decel="50000" autoRev="1" fill="hold">
                                          <p:stCondLst>
                                            <p:cond delay="0"/>
                                          </p:stCondLst>
                                        </p:cTn>
                                        <p:tgtEl>
                                          <p:spTgt spid="293">
                                            <p:txEl>
                                              <p:pRg st="2" end="2"/>
                                            </p:txEl>
                                          </p:spTgt>
                                        </p:tgtEl>
                                        <p:attrNameLst>
                                          <p:attrName>ppt_x</p:attrName>
                                        </p:attrNameLst>
                                      </p:cBhvr>
                                    </p:anim>
                                    <p:anim from="(-#ppt_h/2)" to="(#ppt_y)" calcmode="lin" valueType="num">
                                      <p:cBhvr>
                                        <p:cTn id="22" dur="1000" fill="hold">
                                          <p:stCondLst>
                                            <p:cond delay="0"/>
                                          </p:stCondLst>
                                        </p:cTn>
                                        <p:tgtEl>
                                          <p:spTgt spid="293">
                                            <p:txEl>
                                              <p:pRg st="2" end="2"/>
                                            </p:txEl>
                                          </p:spTgt>
                                        </p:tgtEl>
                                        <p:attrNameLst>
                                          <p:attrName>ppt_y</p:attrName>
                                        </p:attrNameLst>
                                      </p:cBhvr>
                                    </p:anim>
                                    <p:animRot by="21600000">
                                      <p:cBhvr>
                                        <p:cTn id="23" dur="1000" fill="hold">
                                          <p:stCondLst>
                                            <p:cond delay="0"/>
                                          </p:stCondLst>
                                        </p:cTn>
                                        <p:tgtEl>
                                          <p:spTgt spid="293">
                                            <p:txEl>
                                              <p:pRg st="2" end="2"/>
                                            </p:txEl>
                                          </p:spTgt>
                                        </p:tgtEl>
                                        <p:attrNameLst>
                                          <p:attrName>r</p:attrName>
                                        </p:attrNameLst>
                                      </p:cBhvr>
                                    </p:animRot>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93">
                                            <p:txEl>
                                              <p:pRg st="3" end="3"/>
                                            </p:txEl>
                                          </p:spTgt>
                                        </p:tgtEl>
                                        <p:attrNameLst>
                                          <p:attrName>style.visibility</p:attrName>
                                        </p:attrNameLst>
                                      </p:cBhvr>
                                      <p:to>
                                        <p:strVal val="visible"/>
                                      </p:to>
                                    </p:set>
                                    <p:set>
                                      <p:cBhvr>
                                        <p:cTn id="26" dur="455" fill="hold">
                                          <p:stCondLst>
                                            <p:cond delay="0"/>
                                          </p:stCondLst>
                                        </p:cTn>
                                        <p:tgtEl>
                                          <p:spTgt spid="293">
                                            <p:txEl>
                                              <p:pRg st="3" end="3"/>
                                            </p:txEl>
                                          </p:spTgt>
                                        </p:tgtEl>
                                        <p:attrNameLst>
                                          <p:attrName>style.rotation</p:attrName>
                                        </p:attrNameLst>
                                      </p:cBhvr>
                                      <p:to>
                                        <p:strVal val="-45.0"/>
                                      </p:to>
                                    </p:set>
                                    <p:anim calcmode="lin" valueType="num">
                                      <p:cBhvr>
                                        <p:cTn id="27" dur="455" fill="hold">
                                          <p:stCondLst>
                                            <p:cond delay="455"/>
                                          </p:stCondLst>
                                        </p:cTn>
                                        <p:tgtEl>
                                          <p:spTgt spid="29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93">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9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93">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93">
                                            <p:txEl>
                                              <p:pRg st="4" end="4"/>
                                            </p:txEl>
                                          </p:spTgt>
                                        </p:tgtEl>
                                        <p:attrNameLst>
                                          <p:attrName>style.visibility</p:attrName>
                                        </p:attrNameLst>
                                      </p:cBhvr>
                                      <p:to>
                                        <p:strVal val="visible"/>
                                      </p:to>
                                    </p:set>
                                    <p:set>
                                      <p:cBhvr>
                                        <p:cTn id="33" dur="455" fill="hold">
                                          <p:stCondLst>
                                            <p:cond delay="0"/>
                                          </p:stCondLst>
                                        </p:cTn>
                                        <p:tgtEl>
                                          <p:spTgt spid="293">
                                            <p:txEl>
                                              <p:pRg st="4" end="4"/>
                                            </p:txEl>
                                          </p:spTgt>
                                        </p:tgtEl>
                                        <p:attrNameLst>
                                          <p:attrName>style.rotation</p:attrName>
                                        </p:attrNameLst>
                                      </p:cBhvr>
                                      <p:to>
                                        <p:strVal val="-45.0"/>
                                      </p:to>
                                    </p:set>
                                    <p:anim calcmode="lin" valueType="num">
                                      <p:cBhvr>
                                        <p:cTn id="34" dur="455" fill="hold">
                                          <p:stCondLst>
                                            <p:cond delay="455"/>
                                          </p:stCondLst>
                                        </p:cTn>
                                        <p:tgtEl>
                                          <p:spTgt spid="29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93">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9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93">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293">
                                            <p:txEl>
                                              <p:pRg st="5" end="5"/>
                                            </p:txEl>
                                          </p:spTgt>
                                        </p:tgtEl>
                                        <p:attrNameLst>
                                          <p:attrName>style.visibility</p:attrName>
                                        </p:attrNameLst>
                                      </p:cBhvr>
                                      <p:to>
                                        <p:strVal val="visible"/>
                                      </p:to>
                                    </p:set>
                                    <p:set>
                                      <p:cBhvr>
                                        <p:cTn id="40" dur="455" fill="hold">
                                          <p:stCondLst>
                                            <p:cond delay="0"/>
                                          </p:stCondLst>
                                        </p:cTn>
                                        <p:tgtEl>
                                          <p:spTgt spid="293">
                                            <p:txEl>
                                              <p:pRg st="5" end="5"/>
                                            </p:txEl>
                                          </p:spTgt>
                                        </p:tgtEl>
                                        <p:attrNameLst>
                                          <p:attrName>style.rotation</p:attrName>
                                        </p:attrNameLst>
                                      </p:cBhvr>
                                      <p:to>
                                        <p:strVal val="-45.0"/>
                                      </p:to>
                                    </p:set>
                                    <p:anim calcmode="lin" valueType="num">
                                      <p:cBhvr>
                                        <p:cTn id="41" dur="455" fill="hold">
                                          <p:stCondLst>
                                            <p:cond delay="455"/>
                                          </p:stCondLst>
                                        </p:cTn>
                                        <p:tgtEl>
                                          <p:spTgt spid="293">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293">
                                            <p:txEl>
                                              <p:pRg st="5" end="5"/>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293">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293">
                                            <p:txEl>
                                              <p:pRg st="5" end="5"/>
                                            </p:txEl>
                                          </p:spTgt>
                                        </p:tgtEl>
                                        <p:attrNameLst>
                                          <p:attrName>ppt_y</p:attrName>
                                        </p:attrNameLst>
                                      </p:cBhvr>
                                      <p:tavLst>
                                        <p:tav tm="0">
                                          <p:val>
                                            <p:strVal val="#ppt_y-(0.354*#ppt_w-0.172*#ppt_h)"/>
                                          </p:val>
                                        </p:tav>
                                        <p:tav tm="100000">
                                          <p:val>
                                            <p:strVal val="#ppt_y"/>
                                          </p:val>
                                        </p:tav>
                                      </p:tavLst>
                                    </p:anim>
                                  </p:childTnLst>
                                </p:cTn>
                              </p:par>
                              <p:par>
                                <p:cTn id="45" presetID="38" presetClass="entr" presetSubtype="0" accel="50000" fill="hold" nodeType="withEffect">
                                  <p:stCondLst>
                                    <p:cond delay="0"/>
                                  </p:stCondLst>
                                  <p:iterate type="lt">
                                    <p:tmPct val="50000"/>
                                  </p:iterate>
                                  <p:childTnLst>
                                    <p:set>
                                      <p:cBhvr>
                                        <p:cTn id="46" dur="1" fill="hold">
                                          <p:stCondLst>
                                            <p:cond delay="0"/>
                                          </p:stCondLst>
                                        </p:cTn>
                                        <p:tgtEl>
                                          <p:spTgt spid="293">
                                            <p:txEl>
                                              <p:pRg st="6" end="6"/>
                                            </p:txEl>
                                          </p:spTgt>
                                        </p:tgtEl>
                                        <p:attrNameLst>
                                          <p:attrName>style.visibility</p:attrName>
                                        </p:attrNameLst>
                                      </p:cBhvr>
                                      <p:to>
                                        <p:strVal val="visible"/>
                                      </p:to>
                                    </p:set>
                                    <p:set>
                                      <p:cBhvr>
                                        <p:cTn id="47" dur="455" fill="hold">
                                          <p:stCondLst>
                                            <p:cond delay="0"/>
                                          </p:stCondLst>
                                        </p:cTn>
                                        <p:tgtEl>
                                          <p:spTgt spid="293">
                                            <p:txEl>
                                              <p:pRg st="6" end="6"/>
                                            </p:txEl>
                                          </p:spTgt>
                                        </p:tgtEl>
                                        <p:attrNameLst>
                                          <p:attrName>style.rotation</p:attrName>
                                        </p:attrNameLst>
                                      </p:cBhvr>
                                      <p:to>
                                        <p:strVal val="-45.0"/>
                                      </p:to>
                                    </p:set>
                                    <p:anim calcmode="lin" valueType="num">
                                      <p:cBhvr>
                                        <p:cTn id="48" dur="455" fill="hold">
                                          <p:stCondLst>
                                            <p:cond delay="455"/>
                                          </p:stCondLst>
                                        </p:cTn>
                                        <p:tgtEl>
                                          <p:spTgt spid="293">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9" dur="455" fill="hold">
                                          <p:stCondLst>
                                            <p:cond delay="0"/>
                                          </p:stCondLst>
                                        </p:cTn>
                                        <p:tgtEl>
                                          <p:spTgt spid="293">
                                            <p:txEl>
                                              <p:pRg st="6" end="6"/>
                                            </p:txEl>
                                          </p:spTgt>
                                        </p:tgtEl>
                                        <p:attrNameLst>
                                          <p:attrName>ppt_y</p:attrName>
                                        </p:attrNameLst>
                                      </p:cBhvr>
                                      <p:tavLst>
                                        <p:tav tm="0">
                                          <p:val>
                                            <p:strVal val="#ppt_y-1"/>
                                          </p:val>
                                        </p:tav>
                                        <p:tav tm="100000">
                                          <p:val>
                                            <p:strVal val="#ppt_y-(0.354*#ppt_w-0.172*#ppt_h)"/>
                                          </p:val>
                                        </p:tav>
                                      </p:tavLst>
                                    </p:anim>
                                    <p:anim calcmode="lin" valueType="num">
                                      <p:cBhvr>
                                        <p:cTn id="50" dur="156" decel="50000" autoRev="1" fill="hold">
                                          <p:stCondLst>
                                            <p:cond delay="455"/>
                                          </p:stCondLst>
                                        </p:cTn>
                                        <p:tgtEl>
                                          <p:spTgt spid="293">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51" dur="136" fill="hold">
                                          <p:stCondLst>
                                            <p:cond delay="864"/>
                                          </p:stCondLst>
                                        </p:cTn>
                                        <p:tgtEl>
                                          <p:spTgt spid="293">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95"/>
                                        </p:tgtEl>
                                      </p:cBhvr>
                                    </p:animEffect>
                                    <p:set>
                                      <p:cBhvr>
                                        <p:cTn id="56" dur="1" fill="hold">
                                          <p:stCondLst>
                                            <p:cond delay="499"/>
                                          </p:stCondLst>
                                        </p:cTn>
                                        <p:tgtEl>
                                          <p:spTgt spid="295"/>
                                        </p:tgtEl>
                                        <p:attrNameLst>
                                          <p:attrName>style.visibility</p:attrName>
                                        </p:attrNameLst>
                                      </p:cBhvr>
                                      <p:to>
                                        <p:strVal val="hidden"/>
                                      </p:to>
                                    </p:set>
                                  </p:childTnLst>
                                </p:cTn>
                              </p:par>
                              <p:par>
                                <p:cTn id="57" presetID="21" presetClass="entr" presetSubtype="1"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heel(1)">
                                      <p:cBhvr>
                                        <p:cTn id="5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4B04E4E-E659-9843-AA6F-3BC7A25E2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Scale>
                                      <p:cBhvr>
                                        <p:cTn id="7" dur="1000" decel="50000" fill="hold">
                                          <p:stCondLst>
                                            <p:cond delay="0"/>
                                          </p:stCondLst>
                                        </p:cTn>
                                        <p:tgtEl>
                                          <p:spTgt spid="30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4"/>
                                        </p:tgtEl>
                                        <p:attrNameLst>
                                          <p:attrName>ppt_x</p:attrName>
                                          <p:attrName>ppt_y</p:attrName>
                                        </p:attrNameLst>
                                      </p:cBhvr>
                                    </p:animMotion>
                                    <p:animEffect transition="in" filter="fade">
                                      <p:cBhvr>
                                        <p:cTn id="9" dur="1000"/>
                                        <p:tgtEl>
                                          <p:spTgt spid="304"/>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02">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02">
                                            <p:txEl>
                                              <p:pRg st="1" end="1"/>
                                            </p:txEl>
                                          </p:spTgt>
                                        </p:tgtEl>
                                        <p:attrNameLst>
                                          <p:attrName>ppt_w</p:attrName>
                                        </p:attrNameLst>
                                      </p:cBhvr>
                                    </p:anim>
                                    <p:anim by="(#ppt_w*0.50)" calcmode="lin" valueType="num">
                                      <p:cBhvr>
                                        <p:cTn id="13" dur="500" decel="50000" autoRev="1" fill="hold">
                                          <p:stCondLst>
                                            <p:cond delay="0"/>
                                          </p:stCondLst>
                                        </p:cTn>
                                        <p:tgtEl>
                                          <p:spTgt spid="302">
                                            <p:txEl>
                                              <p:pRg st="1" end="1"/>
                                            </p:txEl>
                                          </p:spTgt>
                                        </p:tgtEl>
                                        <p:attrNameLst>
                                          <p:attrName>ppt_x</p:attrName>
                                        </p:attrNameLst>
                                      </p:cBhvr>
                                    </p:anim>
                                    <p:anim from="(-#ppt_h/2)" to="(#ppt_y)" calcmode="lin" valueType="num">
                                      <p:cBhvr>
                                        <p:cTn id="14" dur="1000" fill="hold">
                                          <p:stCondLst>
                                            <p:cond delay="0"/>
                                          </p:stCondLst>
                                        </p:cTn>
                                        <p:tgtEl>
                                          <p:spTgt spid="302">
                                            <p:txEl>
                                              <p:pRg st="1" end="1"/>
                                            </p:txEl>
                                          </p:spTgt>
                                        </p:tgtEl>
                                        <p:attrNameLst>
                                          <p:attrName>ppt_y</p:attrName>
                                        </p:attrNameLst>
                                      </p:cBhvr>
                                    </p:anim>
                                    <p:animRot by="21600000">
                                      <p:cBhvr>
                                        <p:cTn id="15" dur="1000" fill="hold">
                                          <p:stCondLst>
                                            <p:cond delay="0"/>
                                          </p:stCondLst>
                                        </p:cTn>
                                        <p:tgtEl>
                                          <p:spTgt spid="302">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02">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02">
                                            <p:txEl>
                                              <p:pRg st="2" end="2"/>
                                            </p:txEl>
                                          </p:spTgt>
                                        </p:tgtEl>
                                        <p:attrNameLst>
                                          <p:attrName>ppt_w</p:attrName>
                                        </p:attrNameLst>
                                      </p:cBhvr>
                                    </p:anim>
                                    <p:anim by="(#ppt_w*0.50)" calcmode="lin" valueType="num">
                                      <p:cBhvr>
                                        <p:cTn id="19" dur="500" decel="50000" autoRev="1" fill="hold">
                                          <p:stCondLst>
                                            <p:cond delay="0"/>
                                          </p:stCondLst>
                                        </p:cTn>
                                        <p:tgtEl>
                                          <p:spTgt spid="302">
                                            <p:txEl>
                                              <p:pRg st="2" end="2"/>
                                            </p:txEl>
                                          </p:spTgt>
                                        </p:tgtEl>
                                        <p:attrNameLst>
                                          <p:attrName>ppt_x</p:attrName>
                                        </p:attrNameLst>
                                      </p:cBhvr>
                                    </p:anim>
                                    <p:anim from="(-#ppt_h/2)" to="(#ppt_y)" calcmode="lin" valueType="num">
                                      <p:cBhvr>
                                        <p:cTn id="20" dur="1000" fill="hold">
                                          <p:stCondLst>
                                            <p:cond delay="0"/>
                                          </p:stCondLst>
                                        </p:cTn>
                                        <p:tgtEl>
                                          <p:spTgt spid="302">
                                            <p:txEl>
                                              <p:pRg st="2" end="2"/>
                                            </p:txEl>
                                          </p:spTgt>
                                        </p:tgtEl>
                                        <p:attrNameLst>
                                          <p:attrName>ppt_y</p:attrName>
                                        </p:attrNameLst>
                                      </p:cBhvr>
                                    </p:anim>
                                    <p:animRot by="21600000">
                                      <p:cBhvr>
                                        <p:cTn id="21" dur="1000" fill="hold">
                                          <p:stCondLst>
                                            <p:cond delay="0"/>
                                          </p:stCondLst>
                                        </p:cTn>
                                        <p:tgtEl>
                                          <p:spTgt spid="302">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02">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02">
                                            <p:txEl>
                                              <p:pRg st="3" end="3"/>
                                            </p:txEl>
                                          </p:spTgt>
                                        </p:tgtEl>
                                        <p:attrNameLst>
                                          <p:attrName>ppt_w</p:attrName>
                                        </p:attrNameLst>
                                      </p:cBhvr>
                                    </p:anim>
                                    <p:anim by="(#ppt_w*0.50)" calcmode="lin" valueType="num">
                                      <p:cBhvr>
                                        <p:cTn id="25" dur="500" decel="50000" autoRev="1" fill="hold">
                                          <p:stCondLst>
                                            <p:cond delay="0"/>
                                          </p:stCondLst>
                                        </p:cTn>
                                        <p:tgtEl>
                                          <p:spTgt spid="302">
                                            <p:txEl>
                                              <p:pRg st="3" end="3"/>
                                            </p:txEl>
                                          </p:spTgt>
                                        </p:tgtEl>
                                        <p:attrNameLst>
                                          <p:attrName>ppt_x</p:attrName>
                                        </p:attrNameLst>
                                      </p:cBhvr>
                                    </p:anim>
                                    <p:anim from="(-#ppt_h/2)" to="(#ppt_y)" calcmode="lin" valueType="num">
                                      <p:cBhvr>
                                        <p:cTn id="26" dur="1000" fill="hold">
                                          <p:stCondLst>
                                            <p:cond delay="0"/>
                                          </p:stCondLst>
                                        </p:cTn>
                                        <p:tgtEl>
                                          <p:spTgt spid="302">
                                            <p:txEl>
                                              <p:pRg st="3" end="3"/>
                                            </p:txEl>
                                          </p:spTgt>
                                        </p:tgtEl>
                                        <p:attrNameLst>
                                          <p:attrName>ppt_y</p:attrName>
                                        </p:attrNameLst>
                                      </p:cBhvr>
                                    </p:anim>
                                    <p:animRot by="21600000">
                                      <p:cBhvr>
                                        <p:cTn id="27" dur="1000" fill="hold">
                                          <p:stCondLst>
                                            <p:cond delay="0"/>
                                          </p:stCondLst>
                                        </p:cTn>
                                        <p:tgtEl>
                                          <p:spTgt spid="302">
                                            <p:txEl>
                                              <p:pRg st="3" end="3"/>
                                            </p:txEl>
                                          </p:spTgt>
                                        </p:tgtEl>
                                        <p:attrNameLst>
                                          <p:attrName>r</p:attrName>
                                        </p:attrNameLst>
                                      </p:cBhvr>
                                    </p:animRot>
                                  </p:childTnLst>
                                </p:cTn>
                              </p:par>
                            </p:childTnLst>
                          </p:cTn>
                        </p:par>
                        <p:par>
                          <p:cTn id="28" fill="hold">
                            <p:stCondLst>
                              <p:cond delay="14100"/>
                            </p:stCondLst>
                            <p:childTnLst>
                              <p:par>
                                <p:cTn id="29" presetID="56" presetClass="entr" presetSubtype="0" fill="hold" nodeType="afterEffect">
                                  <p:stCondLst>
                                    <p:cond delay="0"/>
                                  </p:stCondLst>
                                  <p:iterate type="lt">
                                    <p:tmPct val="10000"/>
                                  </p:iterate>
                                  <p:childTnLst>
                                    <p:set>
                                      <p:cBhvr>
                                        <p:cTn id="30" dur="1" fill="hold">
                                          <p:stCondLst>
                                            <p:cond delay="0"/>
                                          </p:stCondLst>
                                        </p:cTn>
                                        <p:tgtEl>
                                          <p:spTgt spid="302">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302">
                                            <p:txEl>
                                              <p:pRg st="4" end="4"/>
                                            </p:txEl>
                                          </p:spTgt>
                                        </p:tgtEl>
                                        <p:attrNameLst>
                                          <p:attrName>ppt_w</p:attrName>
                                        </p:attrNameLst>
                                      </p:cBhvr>
                                    </p:anim>
                                    <p:anim by="(#ppt_w*0.50)" calcmode="lin" valueType="num">
                                      <p:cBhvr>
                                        <p:cTn id="32" dur="500" decel="50000" autoRev="1" fill="hold">
                                          <p:stCondLst>
                                            <p:cond delay="0"/>
                                          </p:stCondLst>
                                        </p:cTn>
                                        <p:tgtEl>
                                          <p:spTgt spid="302">
                                            <p:txEl>
                                              <p:pRg st="4" end="4"/>
                                            </p:txEl>
                                          </p:spTgt>
                                        </p:tgtEl>
                                        <p:attrNameLst>
                                          <p:attrName>ppt_x</p:attrName>
                                        </p:attrNameLst>
                                      </p:cBhvr>
                                    </p:anim>
                                    <p:anim from="(-#ppt_h/2)" to="(#ppt_y)" calcmode="lin" valueType="num">
                                      <p:cBhvr>
                                        <p:cTn id="33" dur="1000" fill="hold">
                                          <p:stCondLst>
                                            <p:cond delay="0"/>
                                          </p:stCondLst>
                                        </p:cTn>
                                        <p:tgtEl>
                                          <p:spTgt spid="302">
                                            <p:txEl>
                                              <p:pRg st="4" end="4"/>
                                            </p:txEl>
                                          </p:spTgt>
                                        </p:tgtEl>
                                        <p:attrNameLst>
                                          <p:attrName>ppt_y</p:attrName>
                                        </p:attrNameLst>
                                      </p:cBhvr>
                                    </p:anim>
                                    <p:animRot by="21600000">
                                      <p:cBhvr>
                                        <p:cTn id="34" dur="1000" fill="hold">
                                          <p:stCondLst>
                                            <p:cond delay="0"/>
                                          </p:stCondLst>
                                        </p:cTn>
                                        <p:tgtEl>
                                          <p:spTgt spid="302">
                                            <p:txEl>
                                              <p:pRg st="4" end="4"/>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302">
                                            <p:txEl>
                                              <p:pRg st="5" end="5"/>
                                            </p:txEl>
                                          </p:spTgt>
                                        </p:tgtEl>
                                        <p:attrNameLst>
                                          <p:attrName>style.visibility</p:attrName>
                                        </p:attrNameLst>
                                      </p:cBhvr>
                                      <p:to>
                                        <p:strVal val="visible"/>
                                      </p:to>
                                    </p:set>
                                    <p:anim by="(-#ppt_w*2)" calcmode="lin" valueType="num">
                                      <p:cBhvr rctx="PPT">
                                        <p:cTn id="39" dur="500" autoRev="1" fill="hold">
                                          <p:stCondLst>
                                            <p:cond delay="0"/>
                                          </p:stCondLst>
                                        </p:cTn>
                                        <p:tgtEl>
                                          <p:spTgt spid="302">
                                            <p:txEl>
                                              <p:pRg st="5" end="5"/>
                                            </p:txEl>
                                          </p:spTgt>
                                        </p:tgtEl>
                                        <p:attrNameLst>
                                          <p:attrName>ppt_w</p:attrName>
                                        </p:attrNameLst>
                                      </p:cBhvr>
                                    </p:anim>
                                    <p:anim by="(#ppt_w*0.50)" calcmode="lin" valueType="num">
                                      <p:cBhvr>
                                        <p:cTn id="40" dur="500" decel="50000" autoRev="1" fill="hold">
                                          <p:stCondLst>
                                            <p:cond delay="0"/>
                                          </p:stCondLst>
                                        </p:cTn>
                                        <p:tgtEl>
                                          <p:spTgt spid="302">
                                            <p:txEl>
                                              <p:pRg st="5" end="5"/>
                                            </p:txEl>
                                          </p:spTgt>
                                        </p:tgtEl>
                                        <p:attrNameLst>
                                          <p:attrName>ppt_x</p:attrName>
                                        </p:attrNameLst>
                                      </p:cBhvr>
                                    </p:anim>
                                    <p:anim from="(-#ppt_h/2)" to="(#ppt_y)" calcmode="lin" valueType="num">
                                      <p:cBhvr>
                                        <p:cTn id="41" dur="1000" fill="hold">
                                          <p:stCondLst>
                                            <p:cond delay="0"/>
                                          </p:stCondLst>
                                        </p:cTn>
                                        <p:tgtEl>
                                          <p:spTgt spid="302">
                                            <p:txEl>
                                              <p:pRg st="5" end="5"/>
                                            </p:txEl>
                                          </p:spTgt>
                                        </p:tgtEl>
                                        <p:attrNameLst>
                                          <p:attrName>ppt_y</p:attrName>
                                        </p:attrNameLst>
                                      </p:cBhvr>
                                    </p:anim>
                                    <p:animRot by="21600000">
                                      <p:cBhvr>
                                        <p:cTn id="42" dur="1000" fill="hold">
                                          <p:stCondLst>
                                            <p:cond delay="0"/>
                                          </p:stCondLst>
                                        </p:cTn>
                                        <p:tgtEl>
                                          <p:spTgt spid="302">
                                            <p:txEl>
                                              <p:pRg st="5" end="5"/>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304"/>
                                        </p:tgtEl>
                                      </p:cBhvr>
                                    </p:animEffect>
                                    <p:set>
                                      <p:cBhvr>
                                        <p:cTn id="47" dur="1" fill="hold">
                                          <p:stCondLst>
                                            <p:cond delay="499"/>
                                          </p:stCondLst>
                                        </p:cTn>
                                        <p:tgtEl>
                                          <p:spTgt spid="304"/>
                                        </p:tgtEl>
                                        <p:attrNameLst>
                                          <p:attrName>style.visibility</p:attrName>
                                        </p:attrNameLst>
                                      </p:cBhvr>
                                      <p:to>
                                        <p:strVal val="hidden"/>
                                      </p:to>
                                    </p:set>
                                  </p:childTnLst>
                                </p:cTn>
                              </p:par>
                              <p:par>
                                <p:cTn id="48" presetID="21" presetClass="entr" presetSubtype="1"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heel(1)">
                                      <p:cBhvr>
                                        <p:cTn id="5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1266" name="Picture 2">
            <a:extLst>
              <a:ext uri="{FF2B5EF4-FFF2-40B4-BE49-F238E27FC236}">
                <a16:creationId xmlns:a16="http://schemas.microsoft.com/office/drawing/2014/main" id="{45D229DA-A832-3F4D-AC72-CFD24180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Scale>
                                      <p:cBhvr>
                                        <p:cTn id="7" dur="1000" decel="50000" fill="hold">
                                          <p:stCondLst>
                                            <p:cond delay="0"/>
                                          </p:stCondLst>
                                        </p:cTn>
                                        <p:tgtEl>
                                          <p:spTgt spid="3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3"/>
                                        </p:tgtEl>
                                        <p:attrNameLst>
                                          <p:attrName>ppt_x</p:attrName>
                                          <p:attrName>ppt_y</p:attrName>
                                        </p:attrNameLst>
                                      </p:cBhvr>
                                    </p:animMotion>
                                    <p:animEffect transition="in" filter="fade">
                                      <p:cBhvr>
                                        <p:cTn id="9" dur="1000"/>
                                        <p:tgtEl>
                                          <p:spTgt spid="313"/>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311">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311">
                                            <p:txEl>
                                              <p:pRg st="1" end="1"/>
                                            </p:txEl>
                                          </p:spTgt>
                                        </p:tgtEl>
                                        <p:attrNameLst>
                                          <p:attrName>ppt_w</p:attrName>
                                        </p:attrNameLst>
                                      </p:cBhvr>
                                    </p:anim>
                                    <p:anim by="(#ppt_w*0.50)" calcmode="lin" valueType="num">
                                      <p:cBhvr>
                                        <p:cTn id="13" dur="500" decel="50000" autoRev="1" fill="hold">
                                          <p:stCondLst>
                                            <p:cond delay="0"/>
                                          </p:stCondLst>
                                        </p:cTn>
                                        <p:tgtEl>
                                          <p:spTgt spid="311">
                                            <p:txEl>
                                              <p:pRg st="1" end="1"/>
                                            </p:txEl>
                                          </p:spTgt>
                                        </p:tgtEl>
                                        <p:attrNameLst>
                                          <p:attrName>ppt_x</p:attrName>
                                        </p:attrNameLst>
                                      </p:cBhvr>
                                    </p:anim>
                                    <p:anim from="(-#ppt_h/2)" to="(#ppt_y)" calcmode="lin" valueType="num">
                                      <p:cBhvr>
                                        <p:cTn id="14" dur="1000" fill="hold">
                                          <p:stCondLst>
                                            <p:cond delay="0"/>
                                          </p:stCondLst>
                                        </p:cTn>
                                        <p:tgtEl>
                                          <p:spTgt spid="311">
                                            <p:txEl>
                                              <p:pRg st="1" end="1"/>
                                            </p:txEl>
                                          </p:spTgt>
                                        </p:tgtEl>
                                        <p:attrNameLst>
                                          <p:attrName>ppt_y</p:attrName>
                                        </p:attrNameLst>
                                      </p:cBhvr>
                                    </p:anim>
                                    <p:animRot by="21600000">
                                      <p:cBhvr>
                                        <p:cTn id="15" dur="1000" fill="hold">
                                          <p:stCondLst>
                                            <p:cond delay="0"/>
                                          </p:stCondLst>
                                        </p:cTn>
                                        <p:tgtEl>
                                          <p:spTgt spid="311">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311">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311">
                                            <p:txEl>
                                              <p:pRg st="2" end="2"/>
                                            </p:txEl>
                                          </p:spTgt>
                                        </p:tgtEl>
                                        <p:attrNameLst>
                                          <p:attrName>ppt_w</p:attrName>
                                        </p:attrNameLst>
                                      </p:cBhvr>
                                    </p:anim>
                                    <p:anim by="(#ppt_w*0.50)" calcmode="lin" valueType="num">
                                      <p:cBhvr>
                                        <p:cTn id="19" dur="500" decel="50000" autoRev="1" fill="hold">
                                          <p:stCondLst>
                                            <p:cond delay="0"/>
                                          </p:stCondLst>
                                        </p:cTn>
                                        <p:tgtEl>
                                          <p:spTgt spid="311">
                                            <p:txEl>
                                              <p:pRg st="2" end="2"/>
                                            </p:txEl>
                                          </p:spTgt>
                                        </p:tgtEl>
                                        <p:attrNameLst>
                                          <p:attrName>ppt_x</p:attrName>
                                        </p:attrNameLst>
                                      </p:cBhvr>
                                    </p:anim>
                                    <p:anim from="(-#ppt_h/2)" to="(#ppt_y)" calcmode="lin" valueType="num">
                                      <p:cBhvr>
                                        <p:cTn id="20" dur="1000" fill="hold">
                                          <p:stCondLst>
                                            <p:cond delay="0"/>
                                          </p:stCondLst>
                                        </p:cTn>
                                        <p:tgtEl>
                                          <p:spTgt spid="311">
                                            <p:txEl>
                                              <p:pRg st="2" end="2"/>
                                            </p:txEl>
                                          </p:spTgt>
                                        </p:tgtEl>
                                        <p:attrNameLst>
                                          <p:attrName>ppt_y</p:attrName>
                                        </p:attrNameLst>
                                      </p:cBhvr>
                                    </p:anim>
                                    <p:animRot by="21600000">
                                      <p:cBhvr>
                                        <p:cTn id="21" dur="1000" fill="hold">
                                          <p:stCondLst>
                                            <p:cond delay="0"/>
                                          </p:stCondLst>
                                        </p:cTn>
                                        <p:tgtEl>
                                          <p:spTgt spid="311">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311">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311">
                                            <p:txEl>
                                              <p:pRg st="3" end="3"/>
                                            </p:txEl>
                                          </p:spTgt>
                                        </p:tgtEl>
                                        <p:attrNameLst>
                                          <p:attrName>ppt_w</p:attrName>
                                        </p:attrNameLst>
                                      </p:cBhvr>
                                    </p:anim>
                                    <p:anim by="(#ppt_w*0.50)" calcmode="lin" valueType="num">
                                      <p:cBhvr>
                                        <p:cTn id="25" dur="500" decel="50000" autoRev="1" fill="hold">
                                          <p:stCondLst>
                                            <p:cond delay="0"/>
                                          </p:stCondLst>
                                        </p:cTn>
                                        <p:tgtEl>
                                          <p:spTgt spid="311">
                                            <p:txEl>
                                              <p:pRg st="3" end="3"/>
                                            </p:txEl>
                                          </p:spTgt>
                                        </p:tgtEl>
                                        <p:attrNameLst>
                                          <p:attrName>ppt_x</p:attrName>
                                        </p:attrNameLst>
                                      </p:cBhvr>
                                    </p:anim>
                                    <p:anim from="(-#ppt_h/2)" to="(#ppt_y)" calcmode="lin" valueType="num">
                                      <p:cBhvr>
                                        <p:cTn id="26" dur="1000" fill="hold">
                                          <p:stCondLst>
                                            <p:cond delay="0"/>
                                          </p:stCondLst>
                                        </p:cTn>
                                        <p:tgtEl>
                                          <p:spTgt spid="311">
                                            <p:txEl>
                                              <p:pRg st="3" end="3"/>
                                            </p:txEl>
                                          </p:spTgt>
                                        </p:tgtEl>
                                        <p:attrNameLst>
                                          <p:attrName>ppt_y</p:attrName>
                                        </p:attrNameLst>
                                      </p:cBhvr>
                                    </p:anim>
                                    <p:animRot by="21600000">
                                      <p:cBhvr>
                                        <p:cTn id="27" dur="1000" fill="hold">
                                          <p:stCondLst>
                                            <p:cond delay="0"/>
                                          </p:stCondLst>
                                        </p:cTn>
                                        <p:tgtEl>
                                          <p:spTgt spid="311">
                                            <p:txEl>
                                              <p:pRg st="3" end="3"/>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311">
                                            <p:txEl>
                                              <p:pRg st="4" end="4"/>
                                            </p:txEl>
                                          </p:spTgt>
                                        </p:tgtEl>
                                        <p:attrNameLst>
                                          <p:attrName>style.visibility</p:attrName>
                                        </p:attrNameLst>
                                      </p:cBhvr>
                                      <p:to>
                                        <p:strVal val="visible"/>
                                      </p:to>
                                    </p:set>
                                    <p:anim by="(-#ppt_w*2)" calcmode="lin" valueType="num">
                                      <p:cBhvr rctx="PPT">
                                        <p:cTn id="30" dur="500" autoRev="1" fill="hold">
                                          <p:stCondLst>
                                            <p:cond delay="0"/>
                                          </p:stCondLst>
                                        </p:cTn>
                                        <p:tgtEl>
                                          <p:spTgt spid="311">
                                            <p:txEl>
                                              <p:pRg st="4" end="4"/>
                                            </p:txEl>
                                          </p:spTgt>
                                        </p:tgtEl>
                                        <p:attrNameLst>
                                          <p:attrName>ppt_w</p:attrName>
                                        </p:attrNameLst>
                                      </p:cBhvr>
                                    </p:anim>
                                    <p:anim by="(#ppt_w*0.50)" calcmode="lin" valueType="num">
                                      <p:cBhvr>
                                        <p:cTn id="31" dur="500" decel="50000" autoRev="1" fill="hold">
                                          <p:stCondLst>
                                            <p:cond delay="0"/>
                                          </p:stCondLst>
                                        </p:cTn>
                                        <p:tgtEl>
                                          <p:spTgt spid="311">
                                            <p:txEl>
                                              <p:pRg st="4" end="4"/>
                                            </p:txEl>
                                          </p:spTgt>
                                        </p:tgtEl>
                                        <p:attrNameLst>
                                          <p:attrName>ppt_x</p:attrName>
                                        </p:attrNameLst>
                                      </p:cBhvr>
                                    </p:anim>
                                    <p:anim from="(-#ppt_h/2)" to="(#ppt_y)" calcmode="lin" valueType="num">
                                      <p:cBhvr>
                                        <p:cTn id="32" dur="1000" fill="hold">
                                          <p:stCondLst>
                                            <p:cond delay="0"/>
                                          </p:stCondLst>
                                        </p:cTn>
                                        <p:tgtEl>
                                          <p:spTgt spid="311">
                                            <p:txEl>
                                              <p:pRg st="4" end="4"/>
                                            </p:txEl>
                                          </p:spTgt>
                                        </p:tgtEl>
                                        <p:attrNameLst>
                                          <p:attrName>ppt_y</p:attrName>
                                        </p:attrNameLst>
                                      </p:cBhvr>
                                    </p:anim>
                                    <p:animRot by="21600000">
                                      <p:cBhvr>
                                        <p:cTn id="33" dur="1000" fill="hold">
                                          <p:stCondLst>
                                            <p:cond delay="0"/>
                                          </p:stCondLst>
                                        </p:cTn>
                                        <p:tgtEl>
                                          <p:spTgt spid="311">
                                            <p:txEl>
                                              <p:pRg st="4" end="4"/>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311">
                                            <p:txEl>
                                              <p:pRg st="5" end="5"/>
                                            </p:txEl>
                                          </p:spTgt>
                                        </p:tgtEl>
                                        <p:attrNameLst>
                                          <p:attrName>style.visibility</p:attrName>
                                        </p:attrNameLst>
                                      </p:cBhvr>
                                      <p:to>
                                        <p:strVal val="visible"/>
                                      </p:to>
                                    </p:set>
                                    <p:anim by="(-#ppt_w*2)" calcmode="lin" valueType="num">
                                      <p:cBhvr rctx="PPT">
                                        <p:cTn id="36" dur="500" autoRev="1" fill="hold">
                                          <p:stCondLst>
                                            <p:cond delay="0"/>
                                          </p:stCondLst>
                                        </p:cTn>
                                        <p:tgtEl>
                                          <p:spTgt spid="311">
                                            <p:txEl>
                                              <p:pRg st="5" end="5"/>
                                            </p:txEl>
                                          </p:spTgt>
                                        </p:tgtEl>
                                        <p:attrNameLst>
                                          <p:attrName>ppt_w</p:attrName>
                                        </p:attrNameLst>
                                      </p:cBhvr>
                                    </p:anim>
                                    <p:anim by="(#ppt_w*0.50)" calcmode="lin" valueType="num">
                                      <p:cBhvr>
                                        <p:cTn id="37" dur="500" decel="50000" autoRev="1" fill="hold">
                                          <p:stCondLst>
                                            <p:cond delay="0"/>
                                          </p:stCondLst>
                                        </p:cTn>
                                        <p:tgtEl>
                                          <p:spTgt spid="311">
                                            <p:txEl>
                                              <p:pRg st="5" end="5"/>
                                            </p:txEl>
                                          </p:spTgt>
                                        </p:tgtEl>
                                        <p:attrNameLst>
                                          <p:attrName>ppt_x</p:attrName>
                                        </p:attrNameLst>
                                      </p:cBhvr>
                                    </p:anim>
                                    <p:anim from="(-#ppt_h/2)" to="(#ppt_y)" calcmode="lin" valueType="num">
                                      <p:cBhvr>
                                        <p:cTn id="38" dur="1000" fill="hold">
                                          <p:stCondLst>
                                            <p:cond delay="0"/>
                                          </p:stCondLst>
                                        </p:cTn>
                                        <p:tgtEl>
                                          <p:spTgt spid="311">
                                            <p:txEl>
                                              <p:pRg st="5" end="5"/>
                                            </p:txEl>
                                          </p:spTgt>
                                        </p:tgtEl>
                                        <p:attrNameLst>
                                          <p:attrName>ppt_y</p:attrName>
                                        </p:attrNameLst>
                                      </p:cBhvr>
                                    </p:anim>
                                    <p:animRot by="21600000">
                                      <p:cBhvr>
                                        <p:cTn id="39" dur="1000" fill="hold">
                                          <p:stCondLst>
                                            <p:cond delay="0"/>
                                          </p:stCondLst>
                                        </p:cTn>
                                        <p:tgtEl>
                                          <p:spTgt spid="311">
                                            <p:txEl>
                                              <p:pRg st="5" end="5"/>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311">
                                            <p:txEl>
                                              <p:pRg st="6" end="6"/>
                                            </p:txEl>
                                          </p:spTgt>
                                        </p:tgtEl>
                                        <p:attrNameLst>
                                          <p:attrName>style.visibility</p:attrName>
                                        </p:attrNameLst>
                                      </p:cBhvr>
                                      <p:to>
                                        <p:strVal val="visible"/>
                                      </p:to>
                                    </p:set>
                                    <p:anim by="(-#ppt_w*2)" calcmode="lin" valueType="num">
                                      <p:cBhvr rctx="PPT">
                                        <p:cTn id="42" dur="500" autoRev="1" fill="hold">
                                          <p:stCondLst>
                                            <p:cond delay="0"/>
                                          </p:stCondLst>
                                        </p:cTn>
                                        <p:tgtEl>
                                          <p:spTgt spid="311">
                                            <p:txEl>
                                              <p:pRg st="6" end="6"/>
                                            </p:txEl>
                                          </p:spTgt>
                                        </p:tgtEl>
                                        <p:attrNameLst>
                                          <p:attrName>ppt_w</p:attrName>
                                        </p:attrNameLst>
                                      </p:cBhvr>
                                    </p:anim>
                                    <p:anim by="(#ppt_w*0.50)" calcmode="lin" valueType="num">
                                      <p:cBhvr>
                                        <p:cTn id="43" dur="500" decel="50000" autoRev="1" fill="hold">
                                          <p:stCondLst>
                                            <p:cond delay="0"/>
                                          </p:stCondLst>
                                        </p:cTn>
                                        <p:tgtEl>
                                          <p:spTgt spid="311">
                                            <p:txEl>
                                              <p:pRg st="6" end="6"/>
                                            </p:txEl>
                                          </p:spTgt>
                                        </p:tgtEl>
                                        <p:attrNameLst>
                                          <p:attrName>ppt_x</p:attrName>
                                        </p:attrNameLst>
                                      </p:cBhvr>
                                    </p:anim>
                                    <p:anim from="(-#ppt_h/2)" to="(#ppt_y)" calcmode="lin" valueType="num">
                                      <p:cBhvr>
                                        <p:cTn id="44" dur="1000" fill="hold">
                                          <p:stCondLst>
                                            <p:cond delay="0"/>
                                          </p:stCondLst>
                                        </p:cTn>
                                        <p:tgtEl>
                                          <p:spTgt spid="311">
                                            <p:txEl>
                                              <p:pRg st="6" end="6"/>
                                            </p:txEl>
                                          </p:spTgt>
                                        </p:tgtEl>
                                        <p:attrNameLst>
                                          <p:attrName>ppt_y</p:attrName>
                                        </p:attrNameLst>
                                      </p:cBhvr>
                                    </p:anim>
                                    <p:animRot by="21600000">
                                      <p:cBhvr>
                                        <p:cTn id="45" dur="1000" fill="hold">
                                          <p:stCondLst>
                                            <p:cond delay="0"/>
                                          </p:stCondLst>
                                        </p:cTn>
                                        <p:tgtEl>
                                          <p:spTgt spid="311">
                                            <p:txEl>
                                              <p:pRg st="6" end="6"/>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311">
                                            <p:txEl>
                                              <p:pRg st="7" end="7"/>
                                            </p:txEl>
                                          </p:spTgt>
                                        </p:tgtEl>
                                        <p:attrNameLst>
                                          <p:attrName>style.visibility</p:attrName>
                                        </p:attrNameLst>
                                      </p:cBhvr>
                                      <p:to>
                                        <p:strVal val="visible"/>
                                      </p:to>
                                    </p:set>
                                    <p:anim by="(-#ppt_w*2)" calcmode="lin" valueType="num">
                                      <p:cBhvr rctx="PPT">
                                        <p:cTn id="50" dur="500" autoRev="1" fill="hold">
                                          <p:stCondLst>
                                            <p:cond delay="0"/>
                                          </p:stCondLst>
                                        </p:cTn>
                                        <p:tgtEl>
                                          <p:spTgt spid="311">
                                            <p:txEl>
                                              <p:pRg st="7" end="7"/>
                                            </p:txEl>
                                          </p:spTgt>
                                        </p:tgtEl>
                                        <p:attrNameLst>
                                          <p:attrName>ppt_w</p:attrName>
                                        </p:attrNameLst>
                                      </p:cBhvr>
                                    </p:anim>
                                    <p:anim by="(#ppt_w*0.50)" calcmode="lin" valueType="num">
                                      <p:cBhvr>
                                        <p:cTn id="51" dur="500" decel="50000" autoRev="1" fill="hold">
                                          <p:stCondLst>
                                            <p:cond delay="0"/>
                                          </p:stCondLst>
                                        </p:cTn>
                                        <p:tgtEl>
                                          <p:spTgt spid="311">
                                            <p:txEl>
                                              <p:pRg st="7" end="7"/>
                                            </p:txEl>
                                          </p:spTgt>
                                        </p:tgtEl>
                                        <p:attrNameLst>
                                          <p:attrName>ppt_x</p:attrName>
                                        </p:attrNameLst>
                                      </p:cBhvr>
                                    </p:anim>
                                    <p:anim from="(-#ppt_h/2)" to="(#ppt_y)" calcmode="lin" valueType="num">
                                      <p:cBhvr>
                                        <p:cTn id="52" dur="1000" fill="hold">
                                          <p:stCondLst>
                                            <p:cond delay="0"/>
                                          </p:stCondLst>
                                        </p:cTn>
                                        <p:tgtEl>
                                          <p:spTgt spid="311">
                                            <p:txEl>
                                              <p:pRg st="7" end="7"/>
                                            </p:txEl>
                                          </p:spTgt>
                                        </p:tgtEl>
                                        <p:attrNameLst>
                                          <p:attrName>ppt_y</p:attrName>
                                        </p:attrNameLst>
                                      </p:cBhvr>
                                    </p:anim>
                                    <p:animRot by="21600000">
                                      <p:cBhvr>
                                        <p:cTn id="53" dur="1000" fill="hold">
                                          <p:stCondLst>
                                            <p:cond delay="0"/>
                                          </p:stCondLst>
                                        </p:cTn>
                                        <p:tgtEl>
                                          <p:spTgt spid="311">
                                            <p:txEl>
                                              <p:pRg st="7" end="7"/>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313"/>
                                        </p:tgtEl>
                                      </p:cBhvr>
                                    </p:animEffect>
                                    <p:set>
                                      <p:cBhvr>
                                        <p:cTn id="58" dur="1" fill="hold">
                                          <p:stCondLst>
                                            <p:cond delay="499"/>
                                          </p:stCondLst>
                                        </p:cTn>
                                        <p:tgtEl>
                                          <p:spTgt spid="313"/>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11266"/>
                                        </p:tgtEl>
                                        <p:attrNameLst>
                                          <p:attrName>style.visibility</p:attrName>
                                        </p:attrNameLst>
                                      </p:cBhvr>
                                      <p:to>
                                        <p:strVal val="visible"/>
                                      </p:to>
                                    </p:set>
                                    <p:animEffect transition="in" filter="wheel(1)">
                                      <p:cBhvr>
                                        <p:cTn id="61"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pic>
        <p:nvPicPr>
          <p:cNvPr id="6" name="Picture 2">
            <a:extLst>
              <a:ext uri="{FF2B5EF4-FFF2-40B4-BE49-F238E27FC236}">
                <a16:creationId xmlns:a16="http://schemas.microsoft.com/office/drawing/2014/main" id="{1E44E3D6-A89D-5944-ABE2-BE2D3249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Scale>
                                      <p:cBhvr>
                                        <p:cTn id="7" dur="1000" decel="50000" fill="hold">
                                          <p:stCondLst>
                                            <p:cond delay="0"/>
                                          </p:stCondLst>
                                        </p:cTn>
                                        <p:tgtEl>
                                          <p:spTgt spid="1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55"/>
                                        </p:tgtEl>
                                        <p:attrNameLst>
                                          <p:attrName>ppt_x</p:attrName>
                                          <p:attrName>ppt_y</p:attrName>
                                        </p:attrNameLst>
                                      </p:cBhvr>
                                    </p:animMotion>
                                    <p:animEffect transition="in" filter="fade">
                                      <p:cBhvr>
                                        <p:cTn id="9" dur="1000"/>
                                        <p:tgtEl>
                                          <p:spTgt spid="15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53">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53">
                                            <p:txEl>
                                              <p:pRg st="1" end="1"/>
                                            </p:txEl>
                                          </p:spTgt>
                                        </p:tgtEl>
                                        <p:attrNameLst>
                                          <p:attrName>ppt_w</p:attrName>
                                        </p:attrNameLst>
                                      </p:cBhvr>
                                    </p:anim>
                                    <p:anim by="(#ppt_w*0.50)" calcmode="lin" valueType="num">
                                      <p:cBhvr>
                                        <p:cTn id="13" dur="500" decel="50000" autoRev="1" fill="hold">
                                          <p:stCondLst>
                                            <p:cond delay="0"/>
                                          </p:stCondLst>
                                        </p:cTn>
                                        <p:tgtEl>
                                          <p:spTgt spid="153">
                                            <p:txEl>
                                              <p:pRg st="1" end="1"/>
                                            </p:txEl>
                                          </p:spTgt>
                                        </p:tgtEl>
                                        <p:attrNameLst>
                                          <p:attrName>ppt_x</p:attrName>
                                        </p:attrNameLst>
                                      </p:cBhvr>
                                    </p:anim>
                                    <p:anim from="(-#ppt_h/2)" to="(#ppt_y)" calcmode="lin" valueType="num">
                                      <p:cBhvr>
                                        <p:cTn id="14" dur="1000" fill="hold">
                                          <p:stCondLst>
                                            <p:cond delay="0"/>
                                          </p:stCondLst>
                                        </p:cTn>
                                        <p:tgtEl>
                                          <p:spTgt spid="153">
                                            <p:txEl>
                                              <p:pRg st="1" end="1"/>
                                            </p:txEl>
                                          </p:spTgt>
                                        </p:tgtEl>
                                        <p:attrNameLst>
                                          <p:attrName>ppt_y</p:attrName>
                                        </p:attrNameLst>
                                      </p:cBhvr>
                                    </p:anim>
                                    <p:animRot by="21600000">
                                      <p:cBhvr>
                                        <p:cTn id="15" dur="1000" fill="hold">
                                          <p:stCondLst>
                                            <p:cond delay="0"/>
                                          </p:stCondLst>
                                        </p:cTn>
                                        <p:tgtEl>
                                          <p:spTgt spid="153">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53">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53">
                                            <p:txEl>
                                              <p:pRg st="2" end="2"/>
                                            </p:txEl>
                                          </p:spTgt>
                                        </p:tgtEl>
                                        <p:attrNameLst>
                                          <p:attrName>ppt_w</p:attrName>
                                        </p:attrNameLst>
                                      </p:cBhvr>
                                    </p:anim>
                                    <p:anim by="(#ppt_w*0.50)" calcmode="lin" valueType="num">
                                      <p:cBhvr>
                                        <p:cTn id="21" dur="500" decel="50000" autoRev="1" fill="hold">
                                          <p:stCondLst>
                                            <p:cond delay="0"/>
                                          </p:stCondLst>
                                        </p:cTn>
                                        <p:tgtEl>
                                          <p:spTgt spid="153">
                                            <p:txEl>
                                              <p:pRg st="2" end="2"/>
                                            </p:txEl>
                                          </p:spTgt>
                                        </p:tgtEl>
                                        <p:attrNameLst>
                                          <p:attrName>ppt_x</p:attrName>
                                        </p:attrNameLst>
                                      </p:cBhvr>
                                    </p:anim>
                                    <p:anim from="(-#ppt_h/2)" to="(#ppt_y)" calcmode="lin" valueType="num">
                                      <p:cBhvr>
                                        <p:cTn id="22" dur="1000" fill="hold">
                                          <p:stCondLst>
                                            <p:cond delay="0"/>
                                          </p:stCondLst>
                                        </p:cTn>
                                        <p:tgtEl>
                                          <p:spTgt spid="153">
                                            <p:txEl>
                                              <p:pRg st="2" end="2"/>
                                            </p:txEl>
                                          </p:spTgt>
                                        </p:tgtEl>
                                        <p:attrNameLst>
                                          <p:attrName>ppt_y</p:attrName>
                                        </p:attrNameLst>
                                      </p:cBhvr>
                                    </p:anim>
                                    <p:animRot by="21600000">
                                      <p:cBhvr>
                                        <p:cTn id="23" dur="1000" fill="hold">
                                          <p:stCondLst>
                                            <p:cond delay="0"/>
                                          </p:stCondLst>
                                        </p:cTn>
                                        <p:tgtEl>
                                          <p:spTgt spid="153">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55"/>
                                        </p:tgtEl>
                                      </p:cBhvr>
                                    </p:animEffect>
                                    <p:set>
                                      <p:cBhvr>
                                        <p:cTn id="28" dur="1" fill="hold">
                                          <p:stCondLst>
                                            <p:cond delay="499"/>
                                          </p:stCondLst>
                                        </p:cTn>
                                        <p:tgtEl>
                                          <p:spTgt spid="155"/>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11861800" y="2806700"/>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6" name="LEARN PYTHON: SYNTAX"/>
          <p:cNvSpPr txBox="1">
            <a:spLocks noGrp="1"/>
          </p:cNvSpPr>
          <p:nvPr>
            <p:ph type="title"/>
          </p:nvPr>
        </p:nvSpPr>
        <p:spPr>
          <a:xfrm>
            <a:off x="952500" y="1143000"/>
            <a:ext cx="22479000" cy="1663700"/>
          </a:xfrm>
        </p:spPr>
        <p:txBody>
          <a:bodyPr anchor="ctr">
            <a:normAutofit/>
          </a:bodyPr>
          <a:lstStyle>
            <a:lvl1pPr>
              <a:defRPr>
                <a:solidFill>
                  <a:schemeClr val="accent5">
                    <a:hueOff val="-375889"/>
                    <a:satOff val="-9195"/>
                    <a:lumOff val="-14901"/>
                  </a:schemeClr>
                </a:solidFill>
              </a:defRPr>
            </a:lvl1pPr>
          </a:lstStyle>
          <a:p>
            <a:r>
              <a:rPr lang="en">
                <a:solidFill>
                  <a:schemeClr val="accent2">
                    <a:hueOff val="597264"/>
                    <a:satOff val="5158"/>
                    <a:lumOff val="-17289"/>
                  </a:schemeClr>
                </a:solidFill>
              </a:rP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sz="half" idx="1"/>
          </p:nvPr>
        </p:nvSpPr>
        <p:spPr>
          <a:xfrm>
            <a:off x="952500" y="3619080"/>
            <a:ext cx="10909300" cy="8928100"/>
          </a:xfrm>
        </p:spPr>
        <p:txBody>
          <a:bodyPr anchor="t">
            <a:normAutofit/>
          </a:bodyPr>
          <a:lstStyle/>
          <a:p>
            <a:pPr marL="0" indent="0" algn="ctr" defTabSz="726440">
              <a:spcBef>
                <a:spcPts val="2900"/>
              </a:spcBef>
              <a:buClrTx/>
              <a:buSzTx/>
              <a:buFontTx/>
              <a:buNone/>
              <a:defRPr sz="4400"/>
            </a:pPr>
            <a:r>
              <a:rPr lang="en-US" sz="4400" dirty="0">
                <a:latin typeface="Avenir Next" panose="020B0503020202020204" pitchFamily="34" charset="0"/>
              </a:rPr>
              <a:t>QUIZ</a:t>
            </a:r>
            <a:r>
              <a:rPr lang="el-GR" sz="4400" dirty="0">
                <a:latin typeface="Avenir Next" panose="020B0503020202020204" pitchFamily="34" charset="0"/>
              </a:rPr>
              <a:t> </a:t>
            </a:r>
            <a:endParaRPr lang="en-US" sz="4400" dirty="0">
              <a:latin typeface="Avenir Next" panose="020B0503020202020204" pitchFamily="34" charset="0"/>
            </a:endParaRPr>
          </a:p>
          <a:p>
            <a:pPr marL="0" indent="0" defTabSz="726440">
              <a:spcBef>
                <a:spcPts val="2900"/>
              </a:spcBef>
              <a:buClrTx/>
              <a:buSzTx/>
              <a:buFontTx/>
              <a:buNone/>
              <a:defRPr sz="4400"/>
            </a:pPr>
            <a:r>
              <a:rPr lang="el-GR" sz="4400" dirty="0" err="1">
                <a:latin typeface="Avenir Next" panose="020B0503020202020204" pitchFamily="34" charset="0"/>
                <a:sym typeface="Wingdings" pitchFamily="2" charset="2"/>
              </a:rPr>
              <a:t>Ανο</a:t>
            </a:r>
            <a:r>
              <a:rPr lang="en-US" sz="4400" dirty="0" err="1">
                <a:latin typeface="Avenir Next" panose="020B0503020202020204" pitchFamily="34" charset="0"/>
                <a:sym typeface="Wingdings" pitchFamily="2" charset="2"/>
              </a:rPr>
              <a:t>ί</a:t>
            </a:r>
            <a:r>
              <a:rPr lang="el-GR" sz="4400" dirty="0" err="1">
                <a:latin typeface="Avenir Next" panose="020B0503020202020204" pitchFamily="34" charset="0"/>
                <a:sym typeface="Wingdings" pitchFamily="2" charset="2"/>
              </a:rPr>
              <a:t>ξτε</a:t>
            </a:r>
            <a:r>
              <a:rPr lang="el-GR" sz="4400" dirty="0">
                <a:latin typeface="Avenir Next" panose="020B0503020202020204" pitchFamily="34" charset="0"/>
                <a:sym typeface="Wingdings" pitchFamily="2" charset="2"/>
              </a:rPr>
              <a:t> το αρχείο «</a:t>
            </a:r>
            <a:r>
              <a:rPr lang="en-US" sz="4400" dirty="0" err="1">
                <a:latin typeface="Avenir Next" panose="020B0503020202020204" pitchFamily="34" charset="0"/>
                <a:sym typeface="Wingdings" pitchFamily="2" charset="2"/>
              </a:rPr>
              <a:t>readme.md</a:t>
            </a:r>
            <a:r>
              <a:rPr lang="el-GR" sz="4400" dirty="0">
                <a:latin typeface="Avenir Next" panose="020B0503020202020204" pitchFamily="34" charset="0"/>
                <a:sym typeface="Wingdings" pitchFamily="2" charset="2"/>
              </a:rPr>
              <a:t>»</a:t>
            </a:r>
            <a:r>
              <a:rPr lang="en-US" sz="4400" dirty="0">
                <a:latin typeface="Avenir Next" panose="020B0503020202020204" pitchFamily="34" charset="0"/>
                <a:sym typeface="Wingdings" pitchFamily="2" charset="2"/>
              </a:rPr>
              <a:t> </a:t>
            </a:r>
            <a:r>
              <a:rPr lang="el-GR" sz="4400" dirty="0">
                <a:latin typeface="Avenir Next" panose="020B0503020202020204" pitchFamily="34" charset="0"/>
                <a:sym typeface="Wingdings" pitchFamily="2" charset="2"/>
              </a:rPr>
              <a:t>που βρίσκετε στην παρακάτω διαδρομή</a:t>
            </a:r>
            <a:endParaRPr lang="el-GR" sz="4400" dirty="0">
              <a:latin typeface="Avenir Next" panose="020B0503020202020204" pitchFamily="34" charset="0"/>
            </a:endParaRPr>
          </a:p>
          <a:p>
            <a:pPr marL="0" indent="0" defTabSz="726440">
              <a:spcBef>
                <a:spcPts val="2900"/>
              </a:spcBef>
              <a:buClrTx/>
              <a:buSzTx/>
              <a:buFontTx/>
              <a:buNone/>
              <a:defRPr sz="4400"/>
            </a:pPr>
            <a:r>
              <a:rPr lang="en-US" sz="4400" dirty="0">
                <a:latin typeface="Avenir Next" panose="020B0503020202020204" pitchFamily="34" charset="0"/>
              </a:rPr>
              <a:t>Hands on Python</a:t>
            </a:r>
            <a:r>
              <a:rPr lang="el-GR" sz="4400" dirty="0">
                <a:latin typeface="Avenir Next" panose="020B0503020202020204" pitchFamily="34" charset="0"/>
              </a:rPr>
              <a:t> </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QUIZ  01. Syntax</a:t>
            </a:r>
            <a:r>
              <a:rPr lang="el-GR" sz="4400" dirty="0">
                <a:latin typeface="Avenir Next" panose="020B0503020202020204" pitchFamily="34" charset="0"/>
                <a:sym typeface="Wingdings" pitchFamily="2" charset="2"/>
              </a:rPr>
              <a:t> </a:t>
            </a:r>
          </a:p>
          <a:p>
            <a:pPr marL="0" indent="0" defTabSz="726440">
              <a:spcBef>
                <a:spcPts val="2900"/>
              </a:spcBef>
              <a:buClrTx/>
              <a:buSzTx/>
              <a:buFontTx/>
              <a:buNone/>
              <a:defRPr sz="4400"/>
            </a:pPr>
            <a:r>
              <a:rPr lang="el-GR" sz="4400" dirty="0">
                <a:latin typeface="Avenir Next" panose="020B0503020202020204" pitchFamily="34" charset="0"/>
                <a:sym typeface="Wingdings" pitchFamily="2" charset="2"/>
              </a:rPr>
              <a:t>Στην συνέχεια κάντε κλικ στο </a:t>
            </a:r>
            <a:endParaRPr lang="en-US" sz="4400" dirty="0">
              <a:latin typeface="Avenir Next" panose="020B0503020202020204" pitchFamily="34" charset="0"/>
              <a:sym typeface="Wingdings" pitchFamily="2" charset="2"/>
            </a:endParaRPr>
          </a:p>
          <a:p>
            <a:pPr marL="0" indent="0" defTabSz="726440">
              <a:spcBef>
                <a:spcPts val="2900"/>
              </a:spcBef>
              <a:buClrTx/>
              <a:buSzTx/>
              <a:buFontTx/>
              <a:buNone/>
              <a:defRPr sz="4400"/>
            </a:pPr>
            <a:r>
              <a:rPr lang="en-US" sz="4400" dirty="0">
                <a:latin typeface="Avenir Next" panose="020B0503020202020204" pitchFamily="34" charset="0"/>
                <a:sym typeface="Wingdings" pitchFamily="2" charset="2"/>
              </a:rPr>
              <a:t>link:</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Take Quiz</a:t>
            </a:r>
          </a:p>
          <a:p>
            <a:pPr marL="0" indent="0" defTabSz="726440">
              <a:spcBef>
                <a:spcPts val="2900"/>
              </a:spcBef>
              <a:buClrTx/>
              <a:buSzTx/>
              <a:buFontTx/>
              <a:buNone/>
              <a:defRPr sz="4400"/>
            </a:pPr>
            <a:endParaRPr lang="en-US" sz="4400" dirty="0">
              <a:latin typeface="Avenir Next" panose="020B0503020202020204" pitchFamily="34" charset="0"/>
              <a:sym typeface="Wingdings" pitchFamily="2" charset="2"/>
            </a:endParaRPr>
          </a:p>
          <a:p>
            <a:pPr marL="0" indent="0" defTabSz="726440">
              <a:spcBef>
                <a:spcPts val="2900"/>
              </a:spcBef>
              <a:buClrTx/>
              <a:buSzTx/>
              <a:buFontTx/>
              <a:buNone/>
              <a:defRPr sz="4400"/>
            </a:pPr>
            <a:r>
              <a:rPr lang="el-GR" sz="4400" dirty="0" err="1">
                <a:latin typeface="Avenir Next" panose="020B0503020202020204" pitchFamily="34" charset="0"/>
                <a:sym typeface="Wingdings" pitchFamily="2" charset="2"/>
              </a:rPr>
              <a:t>Καλ</a:t>
            </a:r>
            <a:r>
              <a:rPr lang="en-US" sz="4400" dirty="0" err="1">
                <a:latin typeface="Avenir Next" panose="020B0503020202020204" pitchFamily="34" charset="0"/>
                <a:sym typeface="Wingdings" pitchFamily="2" charset="2"/>
              </a:rPr>
              <a:t>ή</a:t>
            </a:r>
            <a:r>
              <a:rPr lang="el-GR" sz="4400" dirty="0">
                <a:latin typeface="Avenir Next" panose="020B0503020202020204" pitchFamily="34" charset="0"/>
                <a:sym typeface="Wingdings" pitchFamily="2" charset="2"/>
              </a:rPr>
              <a:t> Επιτυχία.!!!!</a:t>
            </a:r>
          </a:p>
        </p:txBody>
      </p:sp>
      <p:sp>
        <p:nvSpPr>
          <p:cNvPr id="308" name="Αριθμός σλάιντ" hidden="1"/>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41</a:t>
            </a:fld>
            <a:endParaRPr/>
          </a:p>
        </p:txBody>
      </p:sp>
    </p:spTree>
    <p:extLst>
      <p:ext uri="{BB962C8B-B14F-4D97-AF65-F5344CB8AC3E}">
        <p14:creationId xmlns:p14="http://schemas.microsoft.com/office/powerpoint/2010/main" val="2521694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par>
                                <p:cTn id="10" presetID="38" presetClass="entr" presetSubtype="0" accel="50000" fill="hold" nodeType="withEffect">
                                  <p:stCondLst>
                                    <p:cond delay="0"/>
                                  </p:stCondLst>
                                  <p:iterate type="lt">
                                    <p:tmPct val="50000"/>
                                  </p:iterate>
                                  <p:childTnLst>
                                    <p:set>
                                      <p:cBhvr>
                                        <p:cTn id="11" dur="1" fill="hold">
                                          <p:stCondLst>
                                            <p:cond delay="0"/>
                                          </p:stCondLst>
                                        </p:cTn>
                                        <p:tgtEl>
                                          <p:spTgt spid="307">
                                            <p:txEl>
                                              <p:pRg st="1" end="1"/>
                                            </p:txEl>
                                          </p:spTgt>
                                        </p:tgtEl>
                                        <p:attrNameLst>
                                          <p:attrName>style.visibility</p:attrName>
                                        </p:attrNameLst>
                                      </p:cBhvr>
                                      <p:to>
                                        <p:strVal val="visible"/>
                                      </p:to>
                                    </p:set>
                                    <p:set>
                                      <p:cBhvr>
                                        <p:cTn id="12" dur="455" fill="hold">
                                          <p:stCondLst>
                                            <p:cond delay="0"/>
                                          </p:stCondLst>
                                        </p:cTn>
                                        <p:tgtEl>
                                          <p:spTgt spid="307">
                                            <p:txEl>
                                              <p:pRg st="1" end="1"/>
                                            </p:txEl>
                                          </p:spTgt>
                                        </p:tgtEl>
                                        <p:attrNameLst>
                                          <p:attrName>style.rotation</p:attrName>
                                        </p:attrNameLst>
                                      </p:cBhvr>
                                      <p:to>
                                        <p:strVal val="-45.0"/>
                                      </p:to>
                                    </p:set>
                                    <p:anim calcmode="lin" valueType="num">
                                      <p:cBhvr>
                                        <p:cTn id="13" dur="455" fill="hold">
                                          <p:stCondLst>
                                            <p:cond delay="455"/>
                                          </p:stCondLst>
                                        </p:cTn>
                                        <p:tgtEl>
                                          <p:spTgt spid="30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307">
                                            <p:txEl>
                                              <p:pRg st="1" end="1"/>
                                            </p:txEl>
                                          </p:spTgt>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30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307">
                                            <p:txEl>
                                              <p:pRg st="1" end="1"/>
                                            </p:txEl>
                                          </p:spTgt>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307">
                                            <p:txEl>
                                              <p:pRg st="2" end="2"/>
                                            </p:txEl>
                                          </p:spTgt>
                                        </p:tgtEl>
                                        <p:attrNameLst>
                                          <p:attrName>style.visibility</p:attrName>
                                        </p:attrNameLst>
                                      </p:cBhvr>
                                      <p:to>
                                        <p:strVal val="visible"/>
                                      </p:to>
                                    </p:set>
                                    <p:set>
                                      <p:cBhvr>
                                        <p:cTn id="19" dur="455" fill="hold">
                                          <p:stCondLst>
                                            <p:cond delay="0"/>
                                          </p:stCondLst>
                                        </p:cTn>
                                        <p:tgtEl>
                                          <p:spTgt spid="307">
                                            <p:txEl>
                                              <p:pRg st="2" end="2"/>
                                            </p:txEl>
                                          </p:spTgt>
                                        </p:tgtEl>
                                        <p:attrNameLst>
                                          <p:attrName>style.rotation</p:attrName>
                                        </p:attrNameLst>
                                      </p:cBhvr>
                                      <p:to>
                                        <p:strVal val="-45.0"/>
                                      </p:to>
                                    </p:set>
                                    <p:anim calcmode="lin" valueType="num">
                                      <p:cBhvr>
                                        <p:cTn id="20" dur="455" fill="hold">
                                          <p:stCondLst>
                                            <p:cond delay="455"/>
                                          </p:stCondLst>
                                        </p:cTn>
                                        <p:tgtEl>
                                          <p:spTgt spid="30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307">
                                            <p:txEl>
                                              <p:pRg st="2" end="2"/>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30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307">
                                            <p:txEl>
                                              <p:pRg st="2" end="2"/>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307">
                                            <p:txEl>
                                              <p:pRg st="3" end="3"/>
                                            </p:txEl>
                                          </p:spTgt>
                                        </p:tgtEl>
                                        <p:attrNameLst>
                                          <p:attrName>style.visibility</p:attrName>
                                        </p:attrNameLst>
                                      </p:cBhvr>
                                      <p:to>
                                        <p:strVal val="visible"/>
                                      </p:to>
                                    </p:set>
                                    <p:set>
                                      <p:cBhvr>
                                        <p:cTn id="26" dur="455" fill="hold">
                                          <p:stCondLst>
                                            <p:cond delay="0"/>
                                          </p:stCondLst>
                                        </p:cTn>
                                        <p:tgtEl>
                                          <p:spTgt spid="307">
                                            <p:txEl>
                                              <p:pRg st="3" end="3"/>
                                            </p:txEl>
                                          </p:spTgt>
                                        </p:tgtEl>
                                        <p:attrNameLst>
                                          <p:attrName>style.rotation</p:attrName>
                                        </p:attrNameLst>
                                      </p:cBhvr>
                                      <p:to>
                                        <p:strVal val="-45.0"/>
                                      </p:to>
                                    </p:set>
                                    <p:anim calcmode="lin" valueType="num">
                                      <p:cBhvr>
                                        <p:cTn id="27" dur="455" fill="hold">
                                          <p:stCondLst>
                                            <p:cond delay="455"/>
                                          </p:stCondLst>
                                        </p:cTn>
                                        <p:tgtEl>
                                          <p:spTgt spid="307">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307">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307">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307">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307">
                                            <p:txEl>
                                              <p:pRg st="4" end="4"/>
                                            </p:txEl>
                                          </p:spTgt>
                                        </p:tgtEl>
                                        <p:attrNameLst>
                                          <p:attrName>style.visibility</p:attrName>
                                        </p:attrNameLst>
                                      </p:cBhvr>
                                      <p:to>
                                        <p:strVal val="visible"/>
                                      </p:to>
                                    </p:set>
                                    <p:set>
                                      <p:cBhvr>
                                        <p:cTn id="33" dur="455" fill="hold">
                                          <p:stCondLst>
                                            <p:cond delay="0"/>
                                          </p:stCondLst>
                                        </p:cTn>
                                        <p:tgtEl>
                                          <p:spTgt spid="307">
                                            <p:txEl>
                                              <p:pRg st="4" end="4"/>
                                            </p:txEl>
                                          </p:spTgt>
                                        </p:tgtEl>
                                        <p:attrNameLst>
                                          <p:attrName>style.rotation</p:attrName>
                                        </p:attrNameLst>
                                      </p:cBhvr>
                                      <p:to>
                                        <p:strVal val="-45.0"/>
                                      </p:to>
                                    </p:set>
                                    <p:anim calcmode="lin" valueType="num">
                                      <p:cBhvr>
                                        <p:cTn id="34" dur="455" fill="hold">
                                          <p:stCondLst>
                                            <p:cond delay="455"/>
                                          </p:stCondLst>
                                        </p:cTn>
                                        <p:tgtEl>
                                          <p:spTgt spid="307">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307">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307">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307">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307">
                                            <p:txEl>
                                              <p:pRg st="6" end="6"/>
                                            </p:txEl>
                                          </p:spTgt>
                                        </p:tgtEl>
                                        <p:attrNameLst>
                                          <p:attrName>style.visibility</p:attrName>
                                        </p:attrNameLst>
                                      </p:cBhvr>
                                      <p:to>
                                        <p:strVal val="visible"/>
                                      </p:to>
                                    </p:set>
                                    <p:set>
                                      <p:cBhvr>
                                        <p:cTn id="40" dur="455" fill="hold">
                                          <p:stCondLst>
                                            <p:cond delay="0"/>
                                          </p:stCondLst>
                                        </p:cTn>
                                        <p:tgtEl>
                                          <p:spTgt spid="307">
                                            <p:txEl>
                                              <p:pRg st="6" end="6"/>
                                            </p:txEl>
                                          </p:spTgt>
                                        </p:tgtEl>
                                        <p:attrNameLst>
                                          <p:attrName>style.rotation</p:attrName>
                                        </p:attrNameLst>
                                      </p:cBhvr>
                                      <p:to>
                                        <p:strVal val="-45.0"/>
                                      </p:to>
                                    </p:set>
                                    <p:anim calcmode="lin" valueType="num">
                                      <p:cBhvr>
                                        <p:cTn id="41" dur="455" fill="hold">
                                          <p:stCondLst>
                                            <p:cond delay="455"/>
                                          </p:stCondLst>
                                        </p:cTn>
                                        <p:tgtEl>
                                          <p:spTgt spid="307">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307">
                                            <p:txEl>
                                              <p:pRg st="6" end="6"/>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307">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307">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284125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14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149">
                                            <p:txEl>
                                              <p:pRg st="2" end="2"/>
                                            </p:txEl>
                                          </p:spTgt>
                                        </p:tgtEl>
                                        <p:attrNameLst>
                                          <p:attrName>ppt_w</p:attrName>
                                        </p:attrNameLst>
                                      </p:cBhvr>
                                    </p:anim>
                                    <p:anim by="(#ppt_w*0.50)" calcmode="lin" valueType="num">
                                      <p:cBhvr>
                                        <p:cTn id="16" dur="500" decel="50000" autoRev="1" fill="hold">
                                          <p:stCondLst>
                                            <p:cond delay="0"/>
                                          </p:stCondLst>
                                        </p:cTn>
                                        <p:tgtEl>
                                          <p:spTgt spid="149">
                                            <p:txEl>
                                              <p:pRg st="2" end="2"/>
                                            </p:txEl>
                                          </p:spTgt>
                                        </p:tgtEl>
                                        <p:attrNameLst>
                                          <p:attrName>ppt_x</p:attrName>
                                        </p:attrNameLst>
                                      </p:cBhvr>
                                    </p:anim>
                                    <p:anim from="(-#ppt_h/2)" to="(#ppt_y)" calcmode="lin" valueType="num">
                                      <p:cBhvr>
                                        <p:cTn id="17" dur="1000" fill="hold">
                                          <p:stCondLst>
                                            <p:cond delay="0"/>
                                          </p:stCondLst>
                                        </p:cTn>
                                        <p:tgtEl>
                                          <p:spTgt spid="149">
                                            <p:txEl>
                                              <p:pRg st="2" end="2"/>
                                            </p:txEl>
                                          </p:spTgt>
                                        </p:tgtEl>
                                        <p:attrNameLst>
                                          <p:attrName>ppt_y</p:attrName>
                                        </p:attrNameLst>
                                      </p:cBhvr>
                                    </p:anim>
                                    <p:animRot by="21600000">
                                      <p:cBhvr>
                                        <p:cTn id="18" dur="1000" fill="hold">
                                          <p:stCondLst>
                                            <p:cond delay="0"/>
                                          </p:stCondLst>
                                        </p:cTn>
                                        <p:tgtEl>
                                          <p:spTgt spid="14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149">
                                            <p:txEl>
                                              <p:pRg st="3" end="3"/>
                                            </p:txEl>
                                          </p:spTgt>
                                        </p:tgtEl>
                                        <p:attrNameLst>
                                          <p:attrName>style.visibility</p:attrName>
                                        </p:attrNameLst>
                                      </p:cBhvr>
                                      <p:to>
                                        <p:strVal val="visible"/>
                                      </p:to>
                                    </p:set>
                                    <p:anim by="(-#ppt_w*2)" calcmode="lin" valueType="num">
                                      <p:cBhvr rctx="PPT">
                                        <p:cTn id="23" dur="500" autoRev="1" fill="hold">
                                          <p:stCondLst>
                                            <p:cond delay="0"/>
                                          </p:stCondLst>
                                        </p:cTn>
                                        <p:tgtEl>
                                          <p:spTgt spid="149">
                                            <p:txEl>
                                              <p:pRg st="3" end="3"/>
                                            </p:txEl>
                                          </p:spTgt>
                                        </p:tgtEl>
                                        <p:attrNameLst>
                                          <p:attrName>ppt_w</p:attrName>
                                        </p:attrNameLst>
                                      </p:cBhvr>
                                    </p:anim>
                                    <p:anim by="(#ppt_w*0.50)" calcmode="lin" valueType="num">
                                      <p:cBhvr>
                                        <p:cTn id="24" dur="500" decel="50000" autoRev="1" fill="hold">
                                          <p:stCondLst>
                                            <p:cond delay="0"/>
                                          </p:stCondLst>
                                        </p:cTn>
                                        <p:tgtEl>
                                          <p:spTgt spid="149">
                                            <p:txEl>
                                              <p:pRg st="3" end="3"/>
                                            </p:txEl>
                                          </p:spTgt>
                                        </p:tgtEl>
                                        <p:attrNameLst>
                                          <p:attrName>ppt_x</p:attrName>
                                        </p:attrNameLst>
                                      </p:cBhvr>
                                    </p:anim>
                                    <p:anim from="(-#ppt_h/2)" to="(#ppt_y)" calcmode="lin" valueType="num">
                                      <p:cBhvr>
                                        <p:cTn id="25" dur="1000" fill="hold">
                                          <p:stCondLst>
                                            <p:cond delay="0"/>
                                          </p:stCondLst>
                                        </p:cTn>
                                        <p:tgtEl>
                                          <p:spTgt spid="149">
                                            <p:txEl>
                                              <p:pRg st="3" end="3"/>
                                            </p:txEl>
                                          </p:spTgt>
                                        </p:tgtEl>
                                        <p:attrNameLst>
                                          <p:attrName>ppt_y</p:attrName>
                                        </p:attrNameLst>
                                      </p:cBhvr>
                                    </p:anim>
                                    <p:animRot by="21600000">
                                      <p:cBhvr>
                                        <p:cTn id="26" dur="1000" fill="hold">
                                          <p:stCondLst>
                                            <p:cond delay="0"/>
                                          </p:stCondLst>
                                        </p:cTn>
                                        <p:tgtEl>
                                          <p:spTgt spid="149">
                                            <p:txEl>
                                              <p:pRg st="3" end="3"/>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149">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149">
                                            <p:txEl>
                                              <p:pRg st="4" end="4"/>
                                            </p:txEl>
                                          </p:spTgt>
                                        </p:tgtEl>
                                        <p:attrNameLst>
                                          <p:attrName>ppt_w</p:attrName>
                                        </p:attrNameLst>
                                      </p:cBhvr>
                                    </p:anim>
                                    <p:anim by="(#ppt_w*0.50)" calcmode="lin" valueType="num">
                                      <p:cBhvr>
                                        <p:cTn id="32" dur="500" decel="50000" autoRev="1" fill="hold">
                                          <p:stCondLst>
                                            <p:cond delay="0"/>
                                          </p:stCondLst>
                                        </p:cTn>
                                        <p:tgtEl>
                                          <p:spTgt spid="149">
                                            <p:txEl>
                                              <p:pRg st="4" end="4"/>
                                            </p:txEl>
                                          </p:spTgt>
                                        </p:tgtEl>
                                        <p:attrNameLst>
                                          <p:attrName>ppt_x</p:attrName>
                                        </p:attrNameLst>
                                      </p:cBhvr>
                                    </p:anim>
                                    <p:anim from="(-#ppt_h/2)" to="(#ppt_y)" calcmode="lin" valueType="num">
                                      <p:cBhvr>
                                        <p:cTn id="33" dur="1000" fill="hold">
                                          <p:stCondLst>
                                            <p:cond delay="0"/>
                                          </p:stCondLst>
                                        </p:cTn>
                                        <p:tgtEl>
                                          <p:spTgt spid="149">
                                            <p:txEl>
                                              <p:pRg st="4" end="4"/>
                                            </p:txEl>
                                          </p:spTgt>
                                        </p:tgtEl>
                                        <p:attrNameLst>
                                          <p:attrName>ppt_y</p:attrName>
                                        </p:attrNameLst>
                                      </p:cBhvr>
                                    </p:anim>
                                    <p:animRot by="21600000">
                                      <p:cBhvr>
                                        <p:cTn id="34"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49927"/>
                                  </p:iterate>
                                  <p:childTnLst>
                                    <p:set>
                                      <p:cBhvr>
                                        <p:cTn id="12" dur="1" fill="hold">
                                          <p:stCondLst>
                                            <p:cond delay="0"/>
                                          </p:stCondLst>
                                        </p:cTn>
                                        <p:tgtEl>
                                          <p:spTgt spid="149">
                                            <p:txEl>
                                              <p:pRg st="2" end="2"/>
                                            </p:txEl>
                                          </p:spTgt>
                                        </p:tgtEl>
                                        <p:attrNameLst>
                                          <p:attrName>style.visibility</p:attrName>
                                        </p:attrNameLst>
                                      </p:cBhvr>
                                      <p:to>
                                        <p:strVal val="visible"/>
                                      </p:to>
                                    </p:set>
                                    <p:set>
                                      <p:cBhvr>
                                        <p:cTn id="13" dur="114" fill="hold">
                                          <p:stCondLst>
                                            <p:cond delay="0"/>
                                          </p:stCondLst>
                                        </p:cTn>
                                        <p:tgtEl>
                                          <p:spTgt spid="149">
                                            <p:txEl>
                                              <p:pRg st="2" end="2"/>
                                            </p:txEl>
                                          </p:spTgt>
                                        </p:tgtEl>
                                        <p:attrNameLst>
                                          <p:attrName>style.rotation</p:attrName>
                                        </p:attrNameLst>
                                      </p:cBhvr>
                                      <p:to>
                                        <p:strVal val="-45.0"/>
                                      </p:to>
                                    </p:set>
                                    <p:anim calcmode="lin" valueType="num">
                                      <p:cBhvr>
                                        <p:cTn id="14"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16"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49927"/>
                                  </p:iterate>
                                  <p:childTnLst>
                                    <p:set>
                                      <p:cBhvr>
                                        <p:cTn id="19" dur="1" fill="hold">
                                          <p:stCondLst>
                                            <p:cond delay="0"/>
                                          </p:stCondLst>
                                        </p:cTn>
                                        <p:tgtEl>
                                          <p:spTgt spid="149">
                                            <p:txEl>
                                              <p:pRg st="2" end="2"/>
                                            </p:txEl>
                                          </p:spTgt>
                                        </p:tgtEl>
                                        <p:attrNameLst>
                                          <p:attrName>style.visibility</p:attrName>
                                        </p:attrNameLst>
                                      </p:cBhvr>
                                      <p:to>
                                        <p:strVal val="visible"/>
                                      </p:to>
                                    </p:set>
                                    <p:set>
                                      <p:cBhvr>
                                        <p:cTn id="20" dur="114" fill="hold">
                                          <p:stCondLst>
                                            <p:cond delay="0"/>
                                          </p:stCondLst>
                                        </p:cTn>
                                        <p:tgtEl>
                                          <p:spTgt spid="149">
                                            <p:txEl>
                                              <p:pRg st="2" end="2"/>
                                            </p:txEl>
                                          </p:spTgt>
                                        </p:tgtEl>
                                        <p:attrNameLst>
                                          <p:attrName>style.rotation</p:attrName>
                                        </p:attrNameLst>
                                      </p:cBhvr>
                                      <p:to>
                                        <p:strVal val="-45.0"/>
                                      </p:to>
                                    </p:set>
                                    <p:anim calcmode="lin" valueType="num">
                                      <p:cBhvr>
                                        <p:cTn id="21"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23"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49927"/>
                                  </p:iterate>
                                  <p:childTnLst>
                                    <p:set>
                                      <p:cBhvr>
                                        <p:cTn id="26" dur="1" fill="hold">
                                          <p:stCondLst>
                                            <p:cond delay="0"/>
                                          </p:stCondLst>
                                        </p:cTn>
                                        <p:tgtEl>
                                          <p:spTgt spid="149">
                                            <p:txEl>
                                              <p:pRg st="2" end="2"/>
                                            </p:txEl>
                                          </p:spTgt>
                                        </p:tgtEl>
                                        <p:attrNameLst>
                                          <p:attrName>style.visibility</p:attrName>
                                        </p:attrNameLst>
                                      </p:cBhvr>
                                      <p:to>
                                        <p:strVal val="visible"/>
                                      </p:to>
                                    </p:set>
                                    <p:set>
                                      <p:cBhvr>
                                        <p:cTn id="27" dur="114" fill="hold">
                                          <p:stCondLst>
                                            <p:cond delay="0"/>
                                          </p:stCondLst>
                                        </p:cTn>
                                        <p:tgtEl>
                                          <p:spTgt spid="149">
                                            <p:txEl>
                                              <p:pRg st="2" end="2"/>
                                            </p:txEl>
                                          </p:spTgt>
                                        </p:tgtEl>
                                        <p:attrNameLst>
                                          <p:attrName>style.rotation</p:attrName>
                                        </p:attrNameLst>
                                      </p:cBhvr>
                                      <p:to>
                                        <p:strVal val="-45.0"/>
                                      </p:to>
                                    </p:set>
                                    <p:anim calcmode="lin" valueType="num">
                                      <p:cBhvr>
                                        <p:cTn id="28"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149">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149">
                                            <p:txEl>
                                              <p:pRg st="3" end="3"/>
                                            </p:txEl>
                                          </p:spTgt>
                                        </p:tgtEl>
                                        <p:attrNameLst>
                                          <p:attrName>ppt_w</p:attrName>
                                        </p:attrNameLst>
                                      </p:cBhvr>
                                    </p:anim>
                                    <p:anim by="(#ppt_w*0.50)" calcmode="lin" valueType="num">
                                      <p:cBhvr>
                                        <p:cTn id="37" dur="500" decel="50000" autoRev="1" fill="hold">
                                          <p:stCondLst>
                                            <p:cond delay="0"/>
                                          </p:stCondLst>
                                        </p:cTn>
                                        <p:tgtEl>
                                          <p:spTgt spid="149">
                                            <p:txEl>
                                              <p:pRg st="3" end="3"/>
                                            </p:txEl>
                                          </p:spTgt>
                                        </p:tgtEl>
                                        <p:attrNameLst>
                                          <p:attrName>ppt_x</p:attrName>
                                        </p:attrNameLst>
                                      </p:cBhvr>
                                    </p:anim>
                                    <p:anim from="(-#ppt_h/2)" to="(#ppt_y)" calcmode="lin" valueType="num">
                                      <p:cBhvr>
                                        <p:cTn id="38" dur="1000" fill="hold">
                                          <p:stCondLst>
                                            <p:cond delay="0"/>
                                          </p:stCondLst>
                                        </p:cTn>
                                        <p:tgtEl>
                                          <p:spTgt spid="149">
                                            <p:txEl>
                                              <p:pRg st="3" end="3"/>
                                            </p:txEl>
                                          </p:spTgt>
                                        </p:tgtEl>
                                        <p:attrNameLst>
                                          <p:attrName>ppt_y</p:attrName>
                                        </p:attrNameLst>
                                      </p:cBhvr>
                                    </p:anim>
                                    <p:animRot by="21600000">
                                      <p:cBhvr>
                                        <p:cTn id="39"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A5B6D879-6AB8-BD47-B583-492DA32A7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pPr marL="0" indent="0" defTabSz="808990">
              <a:spcBef>
                <a:spcPts val="3300"/>
              </a:spcBef>
              <a:buClrTx/>
              <a:buSzTx/>
              <a:buFontTx/>
              <a:buNone/>
              <a:defRPr sz="4900"/>
            </a:pPr>
            <a:r>
              <a:rPr lang="en-US" sz="4900" dirty="0">
                <a:solidFill>
                  <a:srgbClr val="00B050"/>
                </a:solidFill>
              </a:rPr>
              <a:t>Welcome to Grocery</a:t>
            </a:r>
            <a:r>
              <a:rPr lang="el-GR" sz="4900" dirty="0">
                <a:solidFill>
                  <a:srgbClr val="00B050"/>
                </a:solidFill>
              </a:rPr>
              <a:t>.</a:t>
            </a:r>
            <a:br>
              <a:rPr lang="el-GR" sz="4900" dirty="0">
                <a:solidFill>
                  <a:srgbClr val="00B050"/>
                </a:solidFill>
              </a:rPr>
            </a:br>
            <a:r>
              <a:rPr lang="en-US" sz="4900" dirty="0">
                <a:solidFill>
                  <a:srgbClr val="00B050"/>
                </a:solidFill>
              </a:rPr>
              <a:t>Our special is mandarin</a:t>
            </a:r>
            <a:r>
              <a:rPr lang="el-GR" sz="4900" dirty="0">
                <a:solidFill>
                  <a:srgbClr val="00B050"/>
                </a:solidFill>
              </a:rPr>
              <a:t>.</a:t>
            </a:r>
            <a:br>
              <a:rPr lang="el-GR" sz="4900" dirty="0">
                <a:solidFill>
                  <a:srgbClr val="00B050"/>
                </a:solidFill>
              </a:rPr>
            </a:br>
            <a:r>
              <a:rPr lang="en-US" sz="4900" dirty="0">
                <a:solidFill>
                  <a:srgbClr val="00B050"/>
                </a:solidFill>
              </a:rPr>
              <a:t>Have fun shopping</a:t>
            </a:r>
            <a:r>
              <a:rPr lang="el-GR" sz="4900" dirty="0">
                <a:solidFill>
                  <a:srgbClr val="00B050"/>
                </a:solidFill>
              </a:rPr>
              <a:t>!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
        <p:nvSpPr>
          <p:cNvPr id="2" name="TextBox 1">
            <a:extLst>
              <a:ext uri="{FF2B5EF4-FFF2-40B4-BE49-F238E27FC236}">
                <a16:creationId xmlns:a16="http://schemas.microsoft.com/office/drawing/2014/main" id="{CA96BA45-8E0A-7047-AB6F-00484699978F}"/>
              </a:ext>
            </a:extLst>
          </p:cNvPr>
          <p:cNvSpPr txBox="1"/>
          <p:nvPr/>
        </p:nvSpPr>
        <p:spPr>
          <a:xfrm>
            <a:off x="12749153" y="3799716"/>
            <a:ext cx="9060494" cy="7012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44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0" end="0"/>
                                            </p:txEl>
                                          </p:spTgt>
                                        </p:tgtEl>
                                        <p:attrNameLst>
                                          <p:attrName>ppt_w</p:attrName>
                                        </p:attrNameLst>
                                      </p:cBhvr>
                                    </p:anim>
                                    <p:anim by="(#ppt_w*0.50)" calcmode="lin" valueType="num">
                                      <p:cBhvr>
                                        <p:cTn id="8" dur="500" decel="50000" autoRev="1" fill="hold">
                                          <p:stCondLst>
                                            <p:cond delay="0"/>
                                          </p:stCondLst>
                                        </p:cTn>
                                        <p:tgtEl>
                                          <p:spTgt spid="149">
                                            <p:txEl>
                                              <p:pRg st="0" end="0"/>
                                            </p:txEl>
                                          </p:spTgt>
                                        </p:tgtEl>
                                        <p:attrNameLst>
                                          <p:attrName>ppt_x</p:attrName>
                                        </p:attrNameLst>
                                      </p:cBhvr>
                                    </p:anim>
                                    <p:anim from="(-#ppt_h/2)" to="(#ppt_y)" calcmode="lin" valueType="num">
                                      <p:cBhvr>
                                        <p:cTn id="9" dur="1000" fill="hold">
                                          <p:stCondLst>
                                            <p:cond delay="0"/>
                                          </p:stCondLst>
                                        </p:cTn>
                                        <p:tgtEl>
                                          <p:spTgt spid="149">
                                            <p:txEl>
                                              <p:pRg st="0" end="0"/>
                                            </p:txEl>
                                          </p:spTgt>
                                        </p:tgtEl>
                                        <p:attrNameLst>
                                          <p:attrName>ppt_y</p:attrName>
                                        </p:attrNameLst>
                                      </p:cBhvr>
                                    </p:anim>
                                    <p:animRot by="21600000">
                                      <p:cBhvr>
                                        <p:cTn id="10" dur="1000" fill="hold">
                                          <p:stCondLst>
                                            <p:cond delay="0"/>
                                          </p:stCondLst>
                                        </p:cTn>
                                        <p:tgtEl>
                                          <p:spTgt spid="149">
                                            <p:txEl>
                                              <p:pRg st="0" end="0"/>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3" end="3"/>
                                            </p:txEl>
                                          </p:spTgt>
                                        </p:tgtEl>
                                        <p:attrNameLst>
                                          <p:attrName>style.visibility</p:attrName>
                                        </p:attrNameLst>
                                      </p:cBhvr>
                                      <p:to>
                                        <p:strVal val="visible"/>
                                      </p:to>
                                    </p:set>
                                    <p:set>
                                      <p:cBhvr>
                                        <p:cTn id="34" dur="455" fill="hold">
                                          <p:stCondLst>
                                            <p:cond delay="0"/>
                                          </p:stCondLst>
                                        </p:cTn>
                                        <p:tgtEl>
                                          <p:spTgt spid="2">
                                            <p:txEl>
                                              <p:pRg st="3" end="3"/>
                                            </p:txEl>
                                          </p:spTgt>
                                        </p:tgtEl>
                                        <p:attrNameLst>
                                          <p:attrName>style.rotation</p:attrName>
                                        </p:attrNameLst>
                                      </p:cBhvr>
                                      <p:to>
                                        <p:strVal val="-45.0"/>
                                      </p:to>
                                    </p:set>
                                    <p:anim calcmode="lin" valueType="num">
                                      <p:cBhvr>
                                        <p:cTn id="35" dur="455" fill="hold">
                                          <p:stCondLst>
                                            <p:cond delay="455"/>
                                          </p:stCondLst>
                                        </p:cTn>
                                        <p:tgtEl>
                                          <p:spTgt spid="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3" end="3"/>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2">
                                            <p:txEl>
                                              <p:pRg st="5" end="5"/>
                                            </p:txEl>
                                          </p:spTgt>
                                        </p:tgtEl>
                                        <p:attrNameLst>
                                          <p:attrName>style.visibility</p:attrName>
                                        </p:attrNameLst>
                                      </p:cBhvr>
                                      <p:to>
                                        <p:strVal val="visible"/>
                                      </p:to>
                                    </p:set>
                                    <p:set>
                                      <p:cBhvr>
                                        <p:cTn id="41" dur="455" fill="hold">
                                          <p:stCondLst>
                                            <p:cond delay="0"/>
                                          </p:stCondLst>
                                        </p:cTn>
                                        <p:tgtEl>
                                          <p:spTgt spid="2">
                                            <p:txEl>
                                              <p:pRg st="5" end="5"/>
                                            </p:txEl>
                                          </p:spTgt>
                                        </p:tgtEl>
                                        <p:attrNameLst>
                                          <p:attrName>style.rotation</p:attrName>
                                        </p:attrNameLst>
                                      </p:cBhvr>
                                      <p:to>
                                        <p:strVal val="-45.0"/>
                                      </p:to>
                                    </p:set>
                                    <p:anim calcmode="lin" valueType="num">
                                      <p:cBhvr>
                                        <p:cTn id="42" dur="455" fill="hold">
                                          <p:stCondLst>
                                            <p:cond delay="455"/>
                                          </p:stCondLst>
                                        </p:cTn>
                                        <p:tgtEl>
                                          <p:spTgt spid="2">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2">
                                            <p:txEl>
                                              <p:pRg st="5" end="5"/>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2">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2">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149">
                                            <p:txEl>
                                              <p:pRg st="1" end="1"/>
                                            </p:txEl>
                                          </p:spTgt>
                                        </p:tgtEl>
                                        <p:attrNameLst>
                                          <p:attrName>style.visibility</p:attrName>
                                        </p:attrNameLst>
                                      </p:cBhvr>
                                      <p:to>
                                        <p:strVal val="visible"/>
                                      </p:to>
                                    </p:set>
                                    <p:anim by="(-#ppt_w*2)" calcmode="lin" valueType="num">
                                      <p:cBhvr rctx="PPT">
                                        <p:cTn id="50" dur="500" autoRev="1" fill="hold">
                                          <p:stCondLst>
                                            <p:cond delay="0"/>
                                          </p:stCondLst>
                                        </p:cTn>
                                        <p:tgtEl>
                                          <p:spTgt spid="149">
                                            <p:txEl>
                                              <p:pRg st="1" end="1"/>
                                            </p:txEl>
                                          </p:spTgt>
                                        </p:tgtEl>
                                        <p:attrNameLst>
                                          <p:attrName>ppt_w</p:attrName>
                                        </p:attrNameLst>
                                      </p:cBhvr>
                                    </p:anim>
                                    <p:anim by="(#ppt_w*0.50)" calcmode="lin" valueType="num">
                                      <p:cBhvr>
                                        <p:cTn id="51" dur="500" decel="50000" autoRev="1" fill="hold">
                                          <p:stCondLst>
                                            <p:cond delay="0"/>
                                          </p:stCondLst>
                                        </p:cTn>
                                        <p:tgtEl>
                                          <p:spTgt spid="149">
                                            <p:txEl>
                                              <p:pRg st="1" end="1"/>
                                            </p:txEl>
                                          </p:spTgt>
                                        </p:tgtEl>
                                        <p:attrNameLst>
                                          <p:attrName>ppt_x</p:attrName>
                                        </p:attrNameLst>
                                      </p:cBhvr>
                                    </p:anim>
                                    <p:anim from="(-#ppt_h/2)" to="(#ppt_y)" calcmode="lin" valueType="num">
                                      <p:cBhvr>
                                        <p:cTn id="52" dur="1000" fill="hold">
                                          <p:stCondLst>
                                            <p:cond delay="0"/>
                                          </p:stCondLst>
                                        </p:cTn>
                                        <p:tgtEl>
                                          <p:spTgt spid="149">
                                            <p:txEl>
                                              <p:pRg st="1" end="1"/>
                                            </p:txEl>
                                          </p:spTgt>
                                        </p:tgtEl>
                                        <p:attrNameLst>
                                          <p:attrName>ppt_y</p:attrName>
                                        </p:attrNameLst>
                                      </p:cBhvr>
                                    </p:anim>
                                    <p:animRot by="21600000">
                                      <p:cBhvr>
                                        <p:cTn id="53"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1B9ABEFE-D4FD-5441-AA41-A30C5723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74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149">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149">
                                            <p:txEl>
                                              <p:pRg st="3" end="3"/>
                                            </p:txEl>
                                          </p:spTgt>
                                        </p:tgtEl>
                                        <p:attrNameLst>
                                          <p:attrName>ppt_w</p:attrName>
                                        </p:attrNameLst>
                                      </p:cBhvr>
                                    </p:anim>
                                    <p:anim by="(#ppt_w*0.50)" calcmode="lin" valueType="num">
                                      <p:cBhvr>
                                        <p:cTn id="22" dur="500" decel="50000" autoRev="1" fill="hold">
                                          <p:stCondLst>
                                            <p:cond delay="0"/>
                                          </p:stCondLst>
                                        </p:cTn>
                                        <p:tgtEl>
                                          <p:spTgt spid="149">
                                            <p:txEl>
                                              <p:pRg st="3" end="3"/>
                                            </p:txEl>
                                          </p:spTgt>
                                        </p:tgtEl>
                                        <p:attrNameLst>
                                          <p:attrName>ppt_x</p:attrName>
                                        </p:attrNameLst>
                                      </p:cBhvr>
                                    </p:anim>
                                    <p:anim from="(-#ppt_h/2)" to="(#ppt_y)" calcmode="lin" valueType="num">
                                      <p:cBhvr>
                                        <p:cTn id="23" dur="1000" fill="hold">
                                          <p:stCondLst>
                                            <p:cond delay="0"/>
                                          </p:stCondLst>
                                        </p:cTn>
                                        <p:tgtEl>
                                          <p:spTgt spid="149">
                                            <p:txEl>
                                              <p:pRg st="3" end="3"/>
                                            </p:txEl>
                                          </p:spTgt>
                                        </p:tgtEl>
                                        <p:attrNameLst>
                                          <p:attrName>ppt_y</p:attrName>
                                        </p:attrNameLst>
                                      </p:cBhvr>
                                    </p:anim>
                                    <p:animRot by="21600000">
                                      <p:cBhvr>
                                        <p:cTn id="24" dur="1000" fill="hold">
                                          <p:stCondLst>
                                            <p:cond delay="0"/>
                                          </p:stCondLst>
                                        </p:cTn>
                                        <p:tgtEl>
                                          <p:spTgt spid="149">
                                            <p:txEl>
                                              <p:pRg st="3" end="3"/>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149">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149">
                                            <p:txEl>
                                              <p:pRg st="4" end="4"/>
                                            </p:txEl>
                                          </p:spTgt>
                                        </p:tgtEl>
                                        <p:attrNameLst>
                                          <p:attrName>ppt_w</p:attrName>
                                        </p:attrNameLst>
                                      </p:cBhvr>
                                    </p:anim>
                                    <p:anim by="(#ppt_w*0.50)" calcmode="lin" valueType="num">
                                      <p:cBhvr>
                                        <p:cTn id="28" dur="500" decel="50000" autoRev="1" fill="hold">
                                          <p:stCondLst>
                                            <p:cond delay="0"/>
                                          </p:stCondLst>
                                        </p:cTn>
                                        <p:tgtEl>
                                          <p:spTgt spid="149">
                                            <p:txEl>
                                              <p:pRg st="4" end="4"/>
                                            </p:txEl>
                                          </p:spTgt>
                                        </p:tgtEl>
                                        <p:attrNameLst>
                                          <p:attrName>ppt_x</p:attrName>
                                        </p:attrNameLst>
                                      </p:cBhvr>
                                    </p:anim>
                                    <p:anim from="(-#ppt_h/2)" to="(#ppt_y)" calcmode="lin" valueType="num">
                                      <p:cBhvr>
                                        <p:cTn id="29" dur="1000" fill="hold">
                                          <p:stCondLst>
                                            <p:cond delay="0"/>
                                          </p:stCondLst>
                                        </p:cTn>
                                        <p:tgtEl>
                                          <p:spTgt spid="149">
                                            <p:txEl>
                                              <p:pRg st="4" end="4"/>
                                            </p:txEl>
                                          </p:spTgt>
                                        </p:tgtEl>
                                        <p:attrNameLst>
                                          <p:attrName>ppt_y</p:attrName>
                                        </p:attrNameLst>
                                      </p:cBhvr>
                                    </p:anim>
                                    <p:animRot by="21600000">
                                      <p:cBhvr>
                                        <p:cTn id="30"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76DD6845-B9D1-C441-AEA2-0BA5EBDEB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η συνάρτηση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5" name="TextBox 4">
            <a:extLst>
              <a:ext uri="{FF2B5EF4-FFF2-40B4-BE49-F238E27FC236}">
                <a16:creationId xmlns:a16="http://schemas.microsoft.com/office/drawing/2014/main" id="{5027FC40-FFEB-054E-8E20-9FF91BD99BA4}"/>
              </a:ext>
            </a:extLst>
          </p:cNvPr>
          <p:cNvSpPr txBox="1"/>
          <p:nvPr/>
        </p:nvSpPr>
        <p:spPr>
          <a:xfrm>
            <a:off x="12807421" y="4809401"/>
            <a:ext cx="9138179" cy="5304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set>
                                      <p:cBhvr>
                                        <p:cTn id="13" dur="455" fill="hold">
                                          <p:stCondLst>
                                            <p:cond delay="0"/>
                                          </p:stCondLst>
                                        </p:cTn>
                                        <p:tgtEl>
                                          <p:spTgt spid="5">
                                            <p:txEl>
                                              <p:pRg st="0" end="0"/>
                                            </p:txEl>
                                          </p:spTgt>
                                        </p:tgtEl>
                                        <p:attrNameLst>
                                          <p:attrName>style.rotation</p:attrName>
                                        </p:attrNameLst>
                                      </p:cBhvr>
                                      <p:to>
                                        <p:strVal val="-45.0"/>
                                      </p:to>
                                    </p:set>
                                    <p:anim calcmode="lin" valueType="num">
                                      <p:cBhvr>
                                        <p:cTn id="14"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par>
                                <p:cTn id="18" presetID="56" presetClass="entr" presetSubtype="0" fill="hold" nodeType="withEffect">
                                  <p:stCondLst>
                                    <p:cond delay="0"/>
                                  </p:stCondLst>
                                  <p:iterate type="lt">
                                    <p:tmPct val="10000"/>
                                  </p:iterate>
                                  <p:childTnLst>
                                    <p:set>
                                      <p:cBhvr>
                                        <p:cTn id="19" dur="1" fill="hold">
                                          <p:stCondLst>
                                            <p:cond delay="0"/>
                                          </p:stCondLst>
                                        </p:cTn>
                                        <p:tgtEl>
                                          <p:spTgt spid="149">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49">
                                            <p:txEl>
                                              <p:pRg st="2" end="2"/>
                                            </p:txEl>
                                          </p:spTgt>
                                        </p:tgtEl>
                                        <p:attrNameLst>
                                          <p:attrName>ppt_w</p:attrName>
                                        </p:attrNameLst>
                                      </p:cBhvr>
                                    </p:anim>
                                    <p:anim by="(#ppt_w*0.50)" calcmode="lin" valueType="num">
                                      <p:cBhvr>
                                        <p:cTn id="21" dur="500" decel="50000" autoRev="1" fill="hold">
                                          <p:stCondLst>
                                            <p:cond delay="0"/>
                                          </p:stCondLst>
                                        </p:cTn>
                                        <p:tgtEl>
                                          <p:spTgt spid="149">
                                            <p:txEl>
                                              <p:pRg st="2" end="2"/>
                                            </p:txEl>
                                          </p:spTgt>
                                        </p:tgtEl>
                                        <p:attrNameLst>
                                          <p:attrName>ppt_x</p:attrName>
                                        </p:attrNameLst>
                                      </p:cBhvr>
                                    </p:anim>
                                    <p:anim from="(-#ppt_h/2)" to="(#ppt_y)" calcmode="lin" valueType="num">
                                      <p:cBhvr>
                                        <p:cTn id="22" dur="1000" fill="hold">
                                          <p:stCondLst>
                                            <p:cond delay="0"/>
                                          </p:stCondLst>
                                        </p:cTn>
                                        <p:tgtEl>
                                          <p:spTgt spid="149">
                                            <p:txEl>
                                              <p:pRg st="2" end="2"/>
                                            </p:txEl>
                                          </p:spTgt>
                                        </p:tgtEl>
                                        <p:attrNameLst>
                                          <p:attrName>ppt_y</p:attrName>
                                        </p:attrNameLst>
                                      </p:cBhvr>
                                    </p:anim>
                                    <p:animRot by="21600000">
                                      <p:cBhvr>
                                        <p:cTn id="23" dur="1000" fill="hold">
                                          <p:stCondLst>
                                            <p:cond delay="0"/>
                                          </p:stCondLst>
                                        </p:cTn>
                                        <p:tgtEl>
                                          <p:spTgt spid="149">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49">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149">
                                            <p:txEl>
                                              <p:pRg st="3" end="3"/>
                                            </p:txEl>
                                          </p:spTgt>
                                        </p:tgtEl>
                                        <p:attrNameLst>
                                          <p:attrName>ppt_w</p:attrName>
                                        </p:attrNameLst>
                                      </p:cBhvr>
                                    </p:anim>
                                    <p:anim by="(#ppt_w*0.50)" calcmode="lin" valueType="num">
                                      <p:cBhvr>
                                        <p:cTn id="29" dur="500" decel="50000" autoRev="1" fill="hold">
                                          <p:stCondLst>
                                            <p:cond delay="0"/>
                                          </p:stCondLst>
                                        </p:cTn>
                                        <p:tgtEl>
                                          <p:spTgt spid="149">
                                            <p:txEl>
                                              <p:pRg st="3" end="3"/>
                                            </p:txEl>
                                          </p:spTgt>
                                        </p:tgtEl>
                                        <p:attrNameLst>
                                          <p:attrName>ppt_x</p:attrName>
                                        </p:attrNameLst>
                                      </p:cBhvr>
                                    </p:anim>
                                    <p:anim from="(-#ppt_h/2)" to="(#ppt_y)" calcmode="lin" valueType="num">
                                      <p:cBhvr>
                                        <p:cTn id="30" dur="1000" fill="hold">
                                          <p:stCondLst>
                                            <p:cond delay="0"/>
                                          </p:stCondLst>
                                        </p:cTn>
                                        <p:tgtEl>
                                          <p:spTgt spid="149">
                                            <p:txEl>
                                              <p:pRg st="3" end="3"/>
                                            </p:txEl>
                                          </p:spTgt>
                                        </p:tgtEl>
                                        <p:attrNameLst>
                                          <p:attrName>ppt_y</p:attrName>
                                        </p:attrNameLst>
                                      </p:cBhvr>
                                    </p:anim>
                                    <p:animRot by="21600000">
                                      <p:cBhvr>
                                        <p:cTn id="31" dur="1000" fill="hold">
                                          <p:stCondLst>
                                            <p:cond delay="0"/>
                                          </p:stCondLst>
                                        </p:cTn>
                                        <p:tgtEl>
                                          <p:spTgt spid="149">
                                            <p:txEl>
                                              <p:pRg st="3" end="3"/>
                                            </p:txEl>
                                          </p:spTgt>
                                        </p:tgtEl>
                                        <p:attrNameLst>
                                          <p:attrName>r</p:attrName>
                                        </p:attrNameLst>
                                      </p:cBhvr>
                                    </p:animRot>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5">
                                            <p:txEl>
                                              <p:pRg st="1" end="1"/>
                                            </p:txEl>
                                          </p:spTgt>
                                        </p:tgtEl>
                                        <p:attrNameLst>
                                          <p:attrName>style.visibility</p:attrName>
                                        </p:attrNameLst>
                                      </p:cBhvr>
                                      <p:to>
                                        <p:strVal val="visible"/>
                                      </p:to>
                                    </p:set>
                                    <p:set>
                                      <p:cBhvr>
                                        <p:cTn id="34" dur="455" fill="hold">
                                          <p:stCondLst>
                                            <p:cond delay="0"/>
                                          </p:stCondLst>
                                        </p:cTn>
                                        <p:tgtEl>
                                          <p:spTgt spid="5">
                                            <p:txEl>
                                              <p:pRg st="1" end="1"/>
                                            </p:txEl>
                                          </p:spTgt>
                                        </p:tgtEl>
                                        <p:attrNameLst>
                                          <p:attrName>style.rotation</p:attrName>
                                        </p:attrNameLst>
                                      </p:cBhvr>
                                      <p:to>
                                        <p:strVal val="-45.0"/>
                                      </p:to>
                                    </p:set>
                                    <p:anim calcmode="lin" valueType="num">
                                      <p:cBhvr>
                                        <p:cTn id="35"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5">
                                            <p:txEl>
                                              <p:pRg st="3" end="3"/>
                                            </p:txEl>
                                          </p:spTgt>
                                        </p:tgtEl>
                                        <p:attrNameLst>
                                          <p:attrName>style.visibility</p:attrName>
                                        </p:attrNameLst>
                                      </p:cBhvr>
                                      <p:to>
                                        <p:strVal val="visible"/>
                                      </p:to>
                                    </p:set>
                                    <p:set>
                                      <p:cBhvr>
                                        <p:cTn id="41" dur="455" fill="hold">
                                          <p:stCondLst>
                                            <p:cond delay="0"/>
                                          </p:stCondLst>
                                        </p:cTn>
                                        <p:tgtEl>
                                          <p:spTgt spid="5">
                                            <p:txEl>
                                              <p:pRg st="3" end="3"/>
                                            </p:txEl>
                                          </p:spTgt>
                                        </p:tgtEl>
                                        <p:attrNameLst>
                                          <p:attrName>style.rotation</p:attrName>
                                        </p:attrNameLst>
                                      </p:cBhvr>
                                      <p:to>
                                        <p:strVal val="-45.0"/>
                                      </p:to>
                                    </p:set>
                                    <p:anim calcmode="lin" valueType="num">
                                      <p:cBhvr>
                                        <p:cTn id="42" dur="455" fill="hold">
                                          <p:stCondLst>
                                            <p:cond delay="455"/>
                                          </p:stCondLst>
                                        </p:cTn>
                                        <p:tgtEl>
                                          <p:spTgt spid="5">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5">
                                            <p:txEl>
                                              <p:pRg st="3" end="3"/>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5">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5">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rPr dirty="0" err="1"/>
              <a:t>Το</a:t>
            </a:r>
            <a:r>
              <a:rPr dirty="0"/>
              <a:t> π</a:t>
            </a:r>
            <a:r>
              <a:rPr dirty="0" err="1"/>
              <a:t>ρώτο</a:t>
            </a:r>
            <a:r>
              <a:rPr dirty="0"/>
              <a:t> π</a:t>
            </a:r>
            <a:r>
              <a:rPr dirty="0" err="1"/>
              <a:t>ράγμ</a:t>
            </a:r>
            <a:r>
              <a:rPr dirty="0"/>
              <a:t>α π</a:t>
            </a:r>
            <a:r>
              <a:rPr dirty="0" err="1"/>
              <a:t>ου</a:t>
            </a:r>
            <a:r>
              <a:rPr dirty="0"/>
              <a:t> π</a:t>
            </a:r>
            <a:r>
              <a:rPr dirty="0" err="1"/>
              <a:t>ρόκειτ</a:t>
            </a:r>
            <a:r>
              <a:rPr dirty="0"/>
              <a:t>α</a:t>
            </a:r>
            <a:r>
              <a:rPr dirty="0" err="1"/>
              <a:t>ι</a:t>
            </a:r>
            <a:r>
              <a:rPr dirty="0"/>
              <a:t> </a:t>
            </a:r>
            <a:r>
              <a:rPr dirty="0" err="1"/>
              <a:t>ν</a:t>
            </a:r>
            <a:r>
              <a:rPr dirty="0"/>
              <a:t>α </a:t>
            </a:r>
            <a:r>
              <a:rPr dirty="0" err="1"/>
              <a:t>κάνουμε</a:t>
            </a:r>
            <a:r>
              <a:rPr dirty="0"/>
              <a:t> </a:t>
            </a:r>
            <a:r>
              <a:rPr dirty="0" err="1"/>
              <a:t>είν</a:t>
            </a:r>
            <a:r>
              <a:rPr dirty="0"/>
              <a:t>α</a:t>
            </a:r>
            <a:r>
              <a:rPr dirty="0" err="1"/>
              <a:t>ι</a:t>
            </a:r>
            <a:r>
              <a:rPr dirty="0"/>
              <a:t> </a:t>
            </a:r>
            <a:r>
              <a:rPr dirty="0" err="1"/>
              <a:t>ν</a:t>
            </a:r>
            <a:r>
              <a:rPr dirty="0"/>
              <a:t>α </a:t>
            </a:r>
            <a:r>
              <a:rPr dirty="0" err="1"/>
              <a:t>δείξουμε</a:t>
            </a:r>
            <a:r>
              <a:rPr dirty="0"/>
              <a:t> π</a:t>
            </a:r>
            <a:r>
              <a:rPr dirty="0" err="1"/>
              <a:t>ώς</a:t>
            </a:r>
            <a:r>
              <a:rPr dirty="0"/>
              <a:t> </a:t>
            </a:r>
            <a:r>
              <a:rPr dirty="0" err="1"/>
              <a:t>ν</a:t>
            </a:r>
            <a:r>
              <a:rPr dirty="0"/>
              <a:t>α π</a:t>
            </a:r>
            <a:r>
              <a:rPr dirty="0" err="1"/>
              <a:t>είτε</a:t>
            </a:r>
            <a:r>
              <a:rPr dirty="0"/>
              <a:t> </a:t>
            </a:r>
            <a:r>
              <a:rPr dirty="0" err="1"/>
              <a:t>σε</a:t>
            </a:r>
            <a:r>
              <a:rPr dirty="0"/>
              <a:t> </a:t>
            </a:r>
            <a:r>
              <a:rPr dirty="0" err="1"/>
              <a:t>έν</a:t>
            </a:r>
            <a:r>
              <a:rPr dirty="0"/>
              <a:t>α</a:t>
            </a:r>
            <a:r>
              <a:rPr dirty="0" err="1"/>
              <a:t>ν</a:t>
            </a:r>
            <a:r>
              <a:rPr dirty="0"/>
              <a:t> </a:t>
            </a:r>
            <a:r>
              <a:rPr dirty="0" err="1"/>
              <a:t>υ</a:t>
            </a:r>
            <a:r>
              <a:rPr dirty="0"/>
              <a:t>π</a:t>
            </a:r>
            <a:r>
              <a:rPr dirty="0" err="1"/>
              <a:t>ολογιστή</a:t>
            </a:r>
            <a:r>
              <a:rPr dirty="0"/>
              <a:t> </a:t>
            </a:r>
            <a:r>
              <a:rPr dirty="0" err="1"/>
              <a:t>ν</a:t>
            </a:r>
            <a:r>
              <a:rPr dirty="0"/>
              <a:t>α α</a:t>
            </a:r>
            <a:r>
              <a:rPr dirty="0" err="1"/>
              <a:t>γνοήσει</a:t>
            </a:r>
            <a:r>
              <a:rPr dirty="0"/>
              <a:t> </a:t>
            </a:r>
            <a:r>
              <a:rPr dirty="0" err="1"/>
              <a:t>μέρος</a:t>
            </a:r>
            <a:r>
              <a:rPr dirty="0"/>
              <a:t> </a:t>
            </a:r>
            <a:r>
              <a:rPr dirty="0" err="1"/>
              <a:t>ενός</a:t>
            </a:r>
            <a:r>
              <a:rPr dirty="0"/>
              <a:t> π</a:t>
            </a:r>
            <a:r>
              <a:rPr dirty="0" err="1"/>
              <a:t>ρογράμμ</a:t>
            </a:r>
            <a:r>
              <a:rPr dirty="0"/>
              <a:t>α</a:t>
            </a:r>
            <a:r>
              <a:rPr dirty="0" err="1"/>
              <a:t>τος</a:t>
            </a:r>
            <a:r>
              <a:rPr dirty="0"/>
              <a:t>. </a:t>
            </a:r>
          </a:p>
          <a:p>
            <a:pPr marL="0" indent="0">
              <a:buClrTx/>
              <a:buSzTx/>
              <a:buFontTx/>
              <a:buNone/>
            </a:pPr>
            <a:endParaRPr dirty="0"/>
          </a:p>
          <a:p>
            <a:pPr marL="0" indent="0">
              <a:buClrTx/>
              <a:buSzTx/>
              <a:buFontTx/>
              <a:buNone/>
            </a:pPr>
            <a:r>
              <a:rPr dirty="0"/>
              <a:t>Κείμενο π</a:t>
            </a:r>
            <a:r>
              <a:rPr dirty="0" err="1"/>
              <a:t>ου</a:t>
            </a:r>
            <a:r>
              <a:rPr dirty="0"/>
              <a:t> </a:t>
            </a:r>
            <a:r>
              <a:rPr dirty="0" err="1"/>
              <a:t>γράφετ</a:t>
            </a:r>
            <a:r>
              <a:rPr dirty="0"/>
              <a:t>α</a:t>
            </a:r>
            <a:r>
              <a:rPr dirty="0" err="1"/>
              <a:t>ι</a:t>
            </a:r>
            <a:r>
              <a:rPr dirty="0"/>
              <a:t> </a:t>
            </a:r>
            <a:r>
              <a:rPr dirty="0" err="1"/>
              <a:t>σε</a:t>
            </a:r>
            <a:r>
              <a:rPr dirty="0"/>
              <a:t> </a:t>
            </a:r>
            <a:r>
              <a:rPr dirty="0" err="1"/>
              <a:t>έν</a:t>
            </a:r>
            <a:r>
              <a:rPr dirty="0"/>
              <a:t>α π</a:t>
            </a:r>
            <a:r>
              <a:rPr dirty="0" err="1"/>
              <a:t>ρόγρ</a:t>
            </a:r>
            <a:r>
              <a:rPr dirty="0"/>
              <a:t>α</a:t>
            </a:r>
            <a:r>
              <a:rPr dirty="0" err="1"/>
              <a:t>μμ</a:t>
            </a:r>
            <a:r>
              <a:rPr dirty="0"/>
              <a:t>α α</a:t>
            </a:r>
            <a:r>
              <a:rPr dirty="0" err="1"/>
              <a:t>λλά</a:t>
            </a:r>
            <a:r>
              <a:rPr dirty="0"/>
              <a:t> </a:t>
            </a:r>
            <a:r>
              <a:rPr dirty="0" err="1"/>
              <a:t>δεν</a:t>
            </a:r>
            <a:r>
              <a:rPr dirty="0"/>
              <a:t> </a:t>
            </a:r>
            <a:r>
              <a:rPr dirty="0" err="1"/>
              <a:t>εκτελείτ</a:t>
            </a:r>
            <a:r>
              <a:rPr dirty="0"/>
              <a:t>α</a:t>
            </a:r>
            <a:r>
              <a:rPr dirty="0" err="1"/>
              <a:t>ι</a:t>
            </a:r>
            <a:r>
              <a:rPr dirty="0"/>
              <a:t> απ</a:t>
            </a:r>
            <a:r>
              <a:rPr dirty="0" err="1"/>
              <a:t>ό</a:t>
            </a:r>
            <a:r>
              <a:rPr dirty="0"/>
              <a:t> </a:t>
            </a:r>
            <a:r>
              <a:rPr dirty="0" err="1"/>
              <a:t>τον</a:t>
            </a:r>
            <a:r>
              <a:rPr dirty="0"/>
              <a:t> </a:t>
            </a:r>
            <a:r>
              <a:rPr dirty="0" err="1"/>
              <a:t>υ</a:t>
            </a:r>
            <a:r>
              <a:rPr dirty="0"/>
              <a:t>π</a:t>
            </a:r>
            <a:r>
              <a:rPr dirty="0" err="1"/>
              <a:t>ολογιστή</a:t>
            </a:r>
            <a:r>
              <a:rPr dirty="0"/>
              <a:t> </a:t>
            </a:r>
            <a:r>
              <a:rPr dirty="0" err="1"/>
              <a:t>ονομάζετ</a:t>
            </a:r>
            <a:r>
              <a:rPr dirty="0"/>
              <a:t>α</a:t>
            </a:r>
            <a:r>
              <a:rPr dirty="0" err="1"/>
              <a:t>ι</a:t>
            </a:r>
            <a:r>
              <a:rPr dirty="0"/>
              <a:t> </a:t>
            </a:r>
            <a:r>
              <a:rPr dirty="0" err="1"/>
              <a:t>σχόλιο</a:t>
            </a:r>
            <a:r>
              <a:rPr dirty="0"/>
              <a:t>. </a:t>
            </a:r>
            <a:r>
              <a:rPr dirty="0" err="1"/>
              <a:t>Η</a:t>
            </a:r>
            <a:r>
              <a:rPr dirty="0"/>
              <a:t> Python </a:t>
            </a:r>
            <a:r>
              <a:rPr dirty="0" err="1"/>
              <a:t>ερμηνεύει</a:t>
            </a:r>
            <a:r>
              <a:rPr dirty="0"/>
              <a:t> </a:t>
            </a:r>
            <a:r>
              <a:rPr dirty="0" err="1"/>
              <a:t>οτιδή</a:t>
            </a:r>
            <a:r>
              <a:rPr dirty="0"/>
              <a:t>π</a:t>
            </a:r>
            <a:r>
              <a:rPr dirty="0" err="1"/>
              <a:t>οτε</a:t>
            </a:r>
            <a:r>
              <a:rPr dirty="0"/>
              <a:t> </a:t>
            </a:r>
            <a:r>
              <a:rPr dirty="0" err="1"/>
              <a:t>μετά</a:t>
            </a:r>
            <a:r>
              <a:rPr dirty="0"/>
              <a:t> </a:t>
            </a:r>
            <a:r>
              <a:rPr dirty="0" err="1"/>
              <a:t>το</a:t>
            </a:r>
            <a:r>
              <a:rPr dirty="0"/>
              <a:t> # </a:t>
            </a:r>
            <a:r>
              <a:rPr dirty="0" err="1"/>
              <a:t>ως</a:t>
            </a:r>
            <a:r>
              <a:rPr dirty="0"/>
              <a:t> </a:t>
            </a:r>
            <a:r>
              <a:rPr dirty="0" err="1"/>
              <a:t>σχόλιο</a:t>
            </a:r>
            <a:r>
              <a:rPr dirty="0"/>
              <a:t>.</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dissolv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
                                            <p:txEl>
                                              <p:pRg st="2" end="2"/>
                                            </p:txEl>
                                          </p:spTgt>
                                        </p:tgtEl>
                                        <p:attrNameLst>
                                          <p:attrName>style.visibility</p:attrName>
                                        </p:attrNameLst>
                                      </p:cBhvr>
                                      <p:to>
                                        <p:strVal val="visible"/>
                                      </p:to>
                                    </p:set>
                                    <p:anim calcmode="lin" valueType="num">
                                      <p:cBhvr additive="base">
                                        <p:cTn id="12" dur="500" fill="hold"/>
                                        <p:tgtEl>
                                          <p:spTgt spid="15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0" name="Picture 2">
            <a:extLst>
              <a:ext uri="{FF2B5EF4-FFF2-40B4-BE49-F238E27FC236}">
                <a16:creationId xmlns:a16="http://schemas.microsoft.com/office/drawing/2014/main" id="{8C987CA7-57B0-2648-91A3-6A2426B63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67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4" end="4"/>
                                            </p:txEl>
                                          </p:spTgt>
                                        </p:tgtEl>
                                        <p:attrNameLst>
                                          <p:attrName>ppt_w</p:attrName>
                                        </p:attrNameLst>
                                      </p:cBhvr>
                                    </p:anim>
                                    <p:anim by="(#ppt_w*0.50)" calcmode="lin" valueType="num">
                                      <p:cBhvr>
                                        <p:cTn id="28" dur="500" decel="50000" autoRev="1" fill="hold">
                                          <p:stCondLst>
                                            <p:cond delay="0"/>
                                          </p:stCondLst>
                                        </p:cTn>
                                        <p:tgtEl>
                                          <p:spTgt spid="266">
                                            <p:txEl>
                                              <p:pRg st="4" end="4"/>
                                            </p:txEl>
                                          </p:spTgt>
                                        </p:tgtEl>
                                        <p:attrNameLst>
                                          <p:attrName>ppt_x</p:attrName>
                                        </p:attrNameLst>
                                      </p:cBhvr>
                                    </p:anim>
                                    <p:anim from="(-#ppt_h/2)" to="(#ppt_y)" calcmode="lin" valueType="num">
                                      <p:cBhvr>
                                        <p:cTn id="29" dur="1000" fill="hold">
                                          <p:stCondLst>
                                            <p:cond delay="0"/>
                                          </p:stCondLst>
                                        </p:cTn>
                                        <p:tgtEl>
                                          <p:spTgt spid="266">
                                            <p:txEl>
                                              <p:pRg st="4" end="4"/>
                                            </p:txEl>
                                          </p:spTgt>
                                        </p:tgtEl>
                                        <p:attrNameLst>
                                          <p:attrName>ppt_y</p:attrName>
                                        </p:attrNameLst>
                                      </p:cBhvr>
                                    </p:anim>
                                    <p:animRot by="21600000">
                                      <p:cBhvr>
                                        <p:cTn id="30" dur="1000" fill="hold">
                                          <p:stCondLst>
                                            <p:cond delay="0"/>
                                          </p:stCondLst>
                                        </p:cTn>
                                        <p:tgtEl>
                                          <p:spTgt spid="266">
                                            <p:txEl>
                                              <p:pRg st="4" end="4"/>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2E3FDF5F-A82B-2E4A-A640-801882B9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615723"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2" name="TextBox 1">
            <a:extLst>
              <a:ext uri="{FF2B5EF4-FFF2-40B4-BE49-F238E27FC236}">
                <a16:creationId xmlns:a16="http://schemas.microsoft.com/office/drawing/2014/main" id="{FB65252E-03DF-7340-8758-35211889B996}"/>
              </a:ext>
            </a:extLst>
          </p:cNvPr>
          <p:cNvSpPr txBox="1"/>
          <p:nvPr/>
        </p:nvSpPr>
        <p:spPr>
          <a:xfrm>
            <a:off x="12644329" y="4310975"/>
            <a:ext cx="8929796" cy="648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2" end="2"/>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2" end="2"/>
                                            </p:txEl>
                                          </p:spTgt>
                                        </p:tgtEl>
                                        <p:attrNameLst>
                                          <p:attrName>ppt_w</p:attrName>
                                        </p:attrNameLst>
                                      </p:cBhvr>
                                    </p:anim>
                                    <p:anim by="(#ppt_w*0.50)" calcmode="lin" valueType="num">
                                      <p:cBhvr>
                                        <p:cTn id="8" dur="500" decel="50000" autoRev="1" fill="hold">
                                          <p:stCondLst>
                                            <p:cond delay="0"/>
                                          </p:stCondLst>
                                        </p:cTn>
                                        <p:tgtEl>
                                          <p:spTgt spid="149">
                                            <p:txEl>
                                              <p:pRg st="2" end="2"/>
                                            </p:txEl>
                                          </p:spTgt>
                                        </p:tgtEl>
                                        <p:attrNameLst>
                                          <p:attrName>ppt_x</p:attrName>
                                        </p:attrNameLst>
                                      </p:cBhvr>
                                    </p:anim>
                                    <p:anim from="(-#ppt_h/2)" to="(#ppt_y)" calcmode="lin" valueType="num">
                                      <p:cBhvr>
                                        <p:cTn id="9" dur="1000" fill="hold">
                                          <p:stCondLst>
                                            <p:cond delay="0"/>
                                          </p:stCondLst>
                                        </p:cTn>
                                        <p:tgtEl>
                                          <p:spTgt spid="149">
                                            <p:txEl>
                                              <p:pRg st="2" end="2"/>
                                            </p:txEl>
                                          </p:spTgt>
                                        </p:tgtEl>
                                        <p:attrNameLst>
                                          <p:attrName>ppt_y</p:attrName>
                                        </p:attrNameLst>
                                      </p:cBhvr>
                                    </p:anim>
                                    <p:animRot by="21600000">
                                      <p:cBhvr>
                                        <p:cTn id="10" dur="1000" fill="hold">
                                          <p:stCondLst>
                                            <p:cond delay="0"/>
                                          </p:stCondLst>
                                        </p:cTn>
                                        <p:tgtEl>
                                          <p:spTgt spid="149">
                                            <p:txEl>
                                              <p:pRg st="2" end="2"/>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4" end="4"/>
                                            </p:txEl>
                                          </p:spTgt>
                                        </p:tgtEl>
                                        <p:attrNameLst>
                                          <p:attrName>style.visibility</p:attrName>
                                        </p:attrNameLst>
                                      </p:cBhvr>
                                      <p:to>
                                        <p:strVal val="visible"/>
                                      </p:to>
                                    </p:set>
                                    <p:set>
                                      <p:cBhvr>
                                        <p:cTn id="34" dur="455" fill="hold">
                                          <p:stCondLst>
                                            <p:cond delay="0"/>
                                          </p:stCondLst>
                                        </p:cTn>
                                        <p:tgtEl>
                                          <p:spTgt spid="2">
                                            <p:txEl>
                                              <p:pRg st="4" end="4"/>
                                            </p:txEl>
                                          </p:spTgt>
                                        </p:tgtEl>
                                        <p:attrNameLst>
                                          <p:attrName>style.rotation</p:attrName>
                                        </p:attrNameLst>
                                      </p:cBhvr>
                                      <p:to>
                                        <p:strVal val="-45.0"/>
                                      </p:to>
                                    </p:set>
                                    <p:anim calcmode="lin" valueType="num">
                                      <p:cBhvr>
                                        <p:cTn id="35"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60D2FC7C-4760-4F49-BCC2-533FBED63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9810666"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
        <p:nvSpPr>
          <p:cNvPr id="2" name="TextBox 1">
            <a:extLst>
              <a:ext uri="{FF2B5EF4-FFF2-40B4-BE49-F238E27FC236}">
                <a16:creationId xmlns:a16="http://schemas.microsoft.com/office/drawing/2014/main" id="{65FD894D-7EC4-284F-A1D3-206206D70AFD}"/>
              </a:ext>
            </a:extLst>
          </p:cNvPr>
          <p:cNvSpPr txBox="1"/>
          <p:nvPr/>
        </p:nvSpPr>
        <p:spPr>
          <a:xfrm>
            <a:off x="12635970" y="4566015"/>
            <a:ext cx="7766579" cy="4126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2">
                                            <p:txEl>
                                              <p:pRg st="0" end="0"/>
                                            </p:txEl>
                                          </p:spTgt>
                                        </p:tgtEl>
                                        <p:attrNameLst>
                                          <p:attrName>style.visibility</p:attrName>
                                        </p:attrNameLst>
                                      </p:cBhvr>
                                      <p:to>
                                        <p:strVal val="visible"/>
                                      </p:to>
                                    </p:set>
                                    <p:set>
                                      <p:cBhvr>
                                        <p:cTn id="19" dur="455" fill="hold">
                                          <p:stCondLst>
                                            <p:cond delay="0"/>
                                          </p:stCondLst>
                                        </p:cTn>
                                        <p:tgtEl>
                                          <p:spTgt spid="2">
                                            <p:txEl>
                                              <p:pRg st="0" end="0"/>
                                            </p:txEl>
                                          </p:spTgt>
                                        </p:tgtEl>
                                        <p:attrNameLst>
                                          <p:attrName>style.rotation</p:attrName>
                                        </p:attrNameLst>
                                      </p:cBhvr>
                                      <p:to>
                                        <p:strVal val="-45.0"/>
                                      </p:to>
                                    </p:set>
                                    <p:anim calcmode="lin" valueType="num">
                                      <p:cBhvr>
                                        <p:cTn id="20"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
                                            <p:txEl>
                                              <p:pRg st="1" end="1"/>
                                            </p:txEl>
                                          </p:spTgt>
                                        </p:tgtEl>
                                        <p:attrNameLst>
                                          <p:attrName>style.visibility</p:attrName>
                                        </p:attrNameLst>
                                      </p:cBhvr>
                                      <p:to>
                                        <p:strVal val="visible"/>
                                      </p:to>
                                    </p:set>
                                    <p:set>
                                      <p:cBhvr>
                                        <p:cTn id="26" dur="455" fill="hold">
                                          <p:stCondLst>
                                            <p:cond delay="0"/>
                                          </p:stCondLst>
                                        </p:cTn>
                                        <p:tgtEl>
                                          <p:spTgt spid="2">
                                            <p:txEl>
                                              <p:pRg st="1" end="1"/>
                                            </p:txEl>
                                          </p:spTgt>
                                        </p:tgtEl>
                                        <p:attrNameLst>
                                          <p:attrName>style.rotation</p:attrName>
                                        </p:attrNameLst>
                                      </p:cBhvr>
                                      <p:to>
                                        <p:strVal val="-45.0"/>
                                      </p:to>
                                    </p:set>
                                    <p:anim calcmode="lin" valueType="num">
                                      <p:cBhvr>
                                        <p:cTn id="27"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
                                            <p:txEl>
                                              <p:pRg st="2" end="2"/>
                                            </p:txEl>
                                          </p:spTgt>
                                        </p:tgtEl>
                                        <p:attrNameLst>
                                          <p:attrName>style.visibility</p:attrName>
                                        </p:attrNameLst>
                                      </p:cBhvr>
                                      <p:to>
                                        <p:strVal val="visible"/>
                                      </p:to>
                                    </p:set>
                                    <p:set>
                                      <p:cBhvr>
                                        <p:cTn id="33" dur="455" fill="hold">
                                          <p:stCondLst>
                                            <p:cond delay="0"/>
                                          </p:stCondLst>
                                        </p:cTn>
                                        <p:tgtEl>
                                          <p:spTgt spid="2">
                                            <p:txEl>
                                              <p:pRg st="2" end="2"/>
                                            </p:txEl>
                                          </p:spTgt>
                                        </p:tgtEl>
                                        <p:attrNameLst>
                                          <p:attrName>style.rotation</p:attrName>
                                        </p:attrNameLst>
                                      </p:cBhvr>
                                      <p:to>
                                        <p:strVal val="-45.0"/>
                                      </p:to>
                                    </p:set>
                                    <p:anim calcmode="lin" valueType="num">
                                      <p:cBhvr>
                                        <p:cTn id="34"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3" end="3"/>
                                            </p:txEl>
                                          </p:spTgt>
                                        </p:tgtEl>
                                        <p:attrNameLst>
                                          <p:attrName>ppt_w</p:attrName>
                                        </p:attrNameLst>
                                      </p:cBhvr>
                                    </p:anim>
                                    <p:anim by="(#ppt_w*0.50)" calcmode="lin" valueType="num">
                                      <p:cBhvr>
                                        <p:cTn id="21" dur="500" decel="50000" autoRev="1" fill="hold">
                                          <p:stCondLst>
                                            <p:cond delay="0"/>
                                          </p:stCondLst>
                                        </p:cTn>
                                        <p:tgtEl>
                                          <p:spTgt spid="266">
                                            <p:txEl>
                                              <p:pRg st="3" end="3"/>
                                            </p:txEl>
                                          </p:spTgt>
                                        </p:tgtEl>
                                        <p:attrNameLst>
                                          <p:attrName>ppt_x</p:attrName>
                                        </p:attrNameLst>
                                      </p:cBhvr>
                                    </p:anim>
                                    <p:anim from="(-#ppt_h/2)" to="(#ppt_y)" calcmode="lin" valueType="num">
                                      <p:cBhvr>
                                        <p:cTn id="22" dur="1000" fill="hold">
                                          <p:stCondLst>
                                            <p:cond delay="0"/>
                                          </p:stCondLst>
                                        </p:cTn>
                                        <p:tgtEl>
                                          <p:spTgt spid="266">
                                            <p:txEl>
                                              <p:pRg st="3" end="3"/>
                                            </p:txEl>
                                          </p:spTgt>
                                        </p:tgtEl>
                                        <p:attrNameLst>
                                          <p:attrName>ppt_y</p:attrName>
                                        </p:attrNameLst>
                                      </p:cBhvr>
                                    </p:anim>
                                    <p:animRot by="21600000">
                                      <p:cBhvr>
                                        <p:cTn id="23" dur="1000" fill="hold">
                                          <p:stCondLst>
                                            <p:cond delay="0"/>
                                          </p:stCondLst>
                                        </p:cTn>
                                        <p:tgtEl>
                                          <p:spTgt spid="266">
                                            <p:txEl>
                                              <p:pRg st="3" end="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68"/>
                                        </p:tgtEl>
                                      </p:cBhvr>
                                    </p:animEffect>
                                    <p:set>
                                      <p:cBhvr>
                                        <p:cTn id="28" dur="1" fill="hold">
                                          <p:stCondLst>
                                            <p:cond delay="499"/>
                                          </p:stCondLst>
                                        </p:cTn>
                                        <p:tgtEl>
                                          <p:spTgt spid="268"/>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rgbClr val="FF0000"/>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149">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149">
                                            <p:txEl>
                                              <p:pRg st="3" end="3"/>
                                            </p:txEl>
                                          </p:spTgt>
                                        </p:tgtEl>
                                        <p:attrNameLst>
                                          <p:attrName>ppt_w</p:attrName>
                                        </p:attrNameLst>
                                      </p:cBhvr>
                                    </p:anim>
                                    <p:anim by="(#ppt_w*0.50)" calcmode="lin" valueType="num">
                                      <p:cBhvr>
                                        <p:cTn id="23" dur="500" decel="50000" autoRev="1" fill="hold">
                                          <p:stCondLst>
                                            <p:cond delay="0"/>
                                          </p:stCondLst>
                                        </p:cTn>
                                        <p:tgtEl>
                                          <p:spTgt spid="149">
                                            <p:txEl>
                                              <p:pRg st="3" end="3"/>
                                            </p:txEl>
                                          </p:spTgt>
                                        </p:tgtEl>
                                        <p:attrNameLst>
                                          <p:attrName>ppt_x</p:attrName>
                                        </p:attrNameLst>
                                      </p:cBhvr>
                                    </p:anim>
                                    <p:anim from="(-#ppt_h/2)" to="(#ppt_y)" calcmode="lin" valueType="num">
                                      <p:cBhvr>
                                        <p:cTn id="24" dur="1000" fill="hold">
                                          <p:stCondLst>
                                            <p:cond delay="0"/>
                                          </p:stCondLst>
                                        </p:cTn>
                                        <p:tgtEl>
                                          <p:spTgt spid="149">
                                            <p:txEl>
                                              <p:pRg st="3" end="3"/>
                                            </p:txEl>
                                          </p:spTgt>
                                        </p:tgtEl>
                                        <p:attrNameLst>
                                          <p:attrName>ppt_y</p:attrName>
                                        </p:attrNameLst>
                                      </p:cBhvr>
                                    </p:anim>
                                    <p:animRot by="21600000">
                                      <p:cBhvr>
                                        <p:cTn id="25" dur="1000" fill="hold">
                                          <p:stCondLst>
                                            <p:cond delay="0"/>
                                          </p:stCondLst>
                                        </p:cTn>
                                        <p:tgtEl>
                                          <p:spTgt spid="149">
                                            <p:txEl>
                                              <p:pRg st="3" end="3"/>
                                            </p:txEl>
                                          </p:spTgt>
                                        </p:tgtEl>
                                        <p:attrNameLst>
                                          <p:attrName>r</p:attrName>
                                        </p:attrNameLst>
                                      </p:cBhvr>
                                    </p:animRo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Monitor, Apple, Computer Icon PNG Transparent Background, Free  Download #45247 - FreeIconsPNG">
            <a:extLst>
              <a:ext uri="{FF2B5EF4-FFF2-40B4-BE49-F238E27FC236}">
                <a16:creationId xmlns:a16="http://schemas.microsoft.com/office/drawing/2014/main" id="{9164444A-BC27-D842-B869-7165BB2EC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261" y="3117038"/>
            <a:ext cx="11731625" cy="11731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ck Monitor, Apple, Computer Icon PNG Transparent Background, Free  Download #45247 - FreeIconsPNG">
            <a:extLst>
              <a:ext uri="{FF2B5EF4-FFF2-40B4-BE49-F238E27FC236}">
                <a16:creationId xmlns:a16="http://schemas.microsoft.com/office/drawing/2014/main" id="{BF5AF55C-0CC0-A54C-A7A0-AEBDD7086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36" y="3168502"/>
            <a:ext cx="11731625" cy="1173162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algn="ctr" defTabSz="808990">
              <a:spcBef>
                <a:spcPts val="3300"/>
              </a:spcBef>
              <a:buClrTx/>
              <a:buSzTx/>
              <a:buNone/>
              <a:defRPr sz="4900"/>
            </a:pPr>
            <a:r>
              <a:rPr lang="el-GR" sz="4900" b="1" dirty="0">
                <a:solidFill>
                  <a:schemeClr val="tx2"/>
                </a:solidFill>
              </a:rPr>
              <a:t>Παράμετροι</a:t>
            </a:r>
            <a:r>
              <a:rPr lang="en-US" sz="4900" b="1" dirty="0">
                <a:solidFill>
                  <a:schemeClr val="tx2"/>
                </a:solidFill>
              </a:rPr>
              <a:t> //  </a:t>
            </a:r>
            <a:r>
              <a:rPr lang="el-GR" sz="4900" dirty="0">
                <a:solidFill>
                  <a:schemeClr val="tx2"/>
                </a:solidFill>
              </a:rPr>
              <a:t>Ας δούμε το πριν και το μετά:</a:t>
            </a:r>
          </a:p>
          <a:p>
            <a:pPr marL="0" indent="0" defTabSz="808990">
              <a:spcBef>
                <a:spcPts val="3300"/>
              </a:spcBef>
              <a:buClrTx/>
              <a:buSzTx/>
              <a:buFontTx/>
              <a:buNone/>
              <a:defRPr sz="4900"/>
            </a:pP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sp>
        <p:nvSpPr>
          <p:cNvPr id="11" name="TextBox 10">
            <a:extLst>
              <a:ext uri="{FF2B5EF4-FFF2-40B4-BE49-F238E27FC236}">
                <a16:creationId xmlns:a16="http://schemas.microsoft.com/office/drawing/2014/main" id="{129E2B0D-2B70-6547-B56B-C11E725ACCD9}"/>
              </a:ext>
            </a:extLst>
          </p:cNvPr>
          <p:cNvSpPr txBox="1"/>
          <p:nvPr/>
        </p:nvSpPr>
        <p:spPr>
          <a:xfrm>
            <a:off x="1319183" y="4691117"/>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3040045" y="4633967"/>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a:t>στε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a:t>στε κατά την κλήση της συνάρτησης με τις εξής παραμέτρους [1, 0, 5, -1, -3/2], εμφανίστε τα αποτελέσματα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pic>
        <p:nvPicPr>
          <p:cNvPr id="268" name="Εικόνα" descr="Εικόνα"/>
          <p:cNvPicPr>
            <a:picLocks noChangeAspect="1"/>
          </p:cNvPicPr>
          <p:nvPr/>
        </p:nvPicPr>
        <p:blipFill>
          <a:blip r:embed="rId4"/>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8F2B137-E58D-B94B-B4DF-C67C014F0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158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66">
                                            <p:txEl>
                                              <p:pRg st="4" end="4"/>
                                            </p:txEl>
                                          </p:spTgt>
                                        </p:tgtEl>
                                        <p:attrNameLst>
                                          <p:attrName>style.visibility</p:attrName>
                                        </p:attrNameLst>
                                      </p:cBhvr>
                                      <p:to>
                                        <p:strVal val="visible"/>
                                      </p:to>
                                    </p:set>
                                    <p:anim by="(-#ppt_w*2)" calcmode="lin" valueType="num">
                                      <p:cBhvr rctx="PPT">
                                        <p:cTn id="35" dur="500" autoRev="1" fill="hold">
                                          <p:stCondLst>
                                            <p:cond delay="0"/>
                                          </p:stCondLst>
                                        </p:cTn>
                                        <p:tgtEl>
                                          <p:spTgt spid="266">
                                            <p:txEl>
                                              <p:pRg st="4" end="4"/>
                                            </p:txEl>
                                          </p:spTgt>
                                        </p:tgtEl>
                                        <p:attrNameLst>
                                          <p:attrName>ppt_w</p:attrName>
                                        </p:attrNameLst>
                                      </p:cBhvr>
                                    </p:anim>
                                    <p:anim by="(#ppt_w*0.50)" calcmode="lin" valueType="num">
                                      <p:cBhvr>
                                        <p:cTn id="36" dur="500" decel="50000" autoRev="1" fill="hold">
                                          <p:stCondLst>
                                            <p:cond delay="0"/>
                                          </p:stCondLst>
                                        </p:cTn>
                                        <p:tgtEl>
                                          <p:spTgt spid="266">
                                            <p:txEl>
                                              <p:pRg st="4" end="4"/>
                                            </p:txEl>
                                          </p:spTgt>
                                        </p:tgtEl>
                                        <p:attrNameLst>
                                          <p:attrName>ppt_x</p:attrName>
                                        </p:attrNameLst>
                                      </p:cBhvr>
                                    </p:anim>
                                    <p:anim from="(-#ppt_h/2)" to="(#ppt_y)" calcmode="lin" valueType="num">
                                      <p:cBhvr>
                                        <p:cTn id="37" dur="1000" fill="hold">
                                          <p:stCondLst>
                                            <p:cond delay="0"/>
                                          </p:stCondLst>
                                        </p:cTn>
                                        <p:tgtEl>
                                          <p:spTgt spid="266">
                                            <p:txEl>
                                              <p:pRg st="4" end="4"/>
                                            </p:txEl>
                                          </p:spTgt>
                                        </p:tgtEl>
                                        <p:attrNameLst>
                                          <p:attrName>ppt_y</p:attrName>
                                        </p:attrNameLst>
                                      </p:cBhvr>
                                    </p:anim>
                                    <p:animRot by="21600000">
                                      <p:cBhvr>
                                        <p:cTn id="38" dur="1000" fill="hold">
                                          <p:stCondLst>
                                            <p:cond delay="0"/>
                                          </p:stCondLst>
                                        </p:cTn>
                                        <p:tgtEl>
                                          <p:spTgt spid="266">
                                            <p:txEl>
                                              <p:pRg st="4" end="4"/>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8"/>
                                        </p:tgtEl>
                                      </p:cBhvr>
                                    </p:animEffect>
                                    <p:set>
                                      <p:cBhvr>
                                        <p:cTn id="43" dur="1" fill="hold">
                                          <p:stCondLst>
                                            <p:cond delay="499"/>
                                          </p:stCondLst>
                                        </p:cTn>
                                        <p:tgtEl>
                                          <p:spTgt spid="268"/>
                                        </p:tgtEl>
                                        <p:attrNameLst>
                                          <p:attrName>style.visibility</p:attrName>
                                        </p:attrNameLst>
                                      </p:cBhvr>
                                      <p:to>
                                        <p:strVal val="hidden"/>
                                      </p:to>
                                    </p:set>
                                  </p:childTnLst>
                                </p:cTn>
                              </p:par>
                              <p:par>
                                <p:cTn id="44" presetID="21" presetClass="entr" presetSubtype="1"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heel(1)">
                                      <p:cBhvr>
                                        <p:cTn id="4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lack Monitor, Apple, Computer Icon PNG Transparent Background, Free  Download #45247 - FreeIconsPNG">
            <a:extLst>
              <a:ext uri="{FF2B5EF4-FFF2-40B4-BE49-F238E27FC236}">
                <a16:creationId xmlns:a16="http://schemas.microsoft.com/office/drawing/2014/main" id="{51BC199F-4AF2-714E-A8ED-EDFB82F1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426843"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Το σύστημα χαιρετισμού μας</a:t>
            </a:r>
            <a:r>
              <a:rPr lang="en-US" sz="4900" dirty="0">
                <a:solidFill>
                  <a:schemeClr val="tx2"/>
                </a:solidFill>
              </a:rPr>
              <a:t>,</a:t>
            </a:r>
            <a:r>
              <a:rPr lang="el-GR" sz="4900" dirty="0">
                <a:solidFill>
                  <a:schemeClr val="tx2"/>
                </a:solidFill>
              </a:rPr>
              <a:t> έγινε δημοφιλές και τώρα άλλα </a:t>
            </a:r>
            <a:r>
              <a:rPr lang="en-US" sz="4900" dirty="0">
                <a:solidFill>
                  <a:schemeClr val="tx2"/>
                </a:solidFill>
              </a:rPr>
              <a:t>super market</a:t>
            </a:r>
            <a:r>
              <a:rPr lang="el-GR" sz="4900" dirty="0">
                <a:solidFill>
                  <a:schemeClr val="tx2"/>
                </a:solidFill>
              </a:rPr>
              <a:t> θ</a:t>
            </a:r>
            <a:r>
              <a:rPr lang="en-US" sz="4900" dirty="0" err="1">
                <a:solidFill>
                  <a:schemeClr val="tx2"/>
                </a:solidFill>
              </a:rPr>
              <a:t>έ</a:t>
            </a:r>
            <a:r>
              <a:rPr lang="el-GR" sz="4900" dirty="0" err="1">
                <a:solidFill>
                  <a:schemeClr val="tx2"/>
                </a:solidFill>
              </a:rPr>
              <a:t>λουν</a:t>
            </a:r>
            <a:r>
              <a:rPr lang="el-GR" sz="49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4900" dirty="0">
                <a:solidFill>
                  <a:schemeClr val="tx2"/>
                </a:solidFill>
              </a:rPr>
              <a:t>super market</a:t>
            </a:r>
            <a:r>
              <a:rPr lang="el-GR" sz="4900" dirty="0">
                <a:solidFill>
                  <a:schemeClr val="tx2"/>
                </a:solidFill>
              </a:rPr>
              <a:t> σε ένα χαιρετισμό</a:t>
            </a:r>
            <a:r>
              <a:rPr lang="en-US" sz="4900" dirty="0">
                <a:solidFill>
                  <a:schemeClr val="tx2"/>
                </a:solidFill>
              </a:rPr>
              <a:t>.</a:t>
            </a:r>
            <a:endParaRPr lang="el-GR" sz="4900" dirty="0">
              <a:solidFill>
                <a:schemeClr val="tx2"/>
              </a:solidFill>
            </a:endParaRPr>
          </a:p>
          <a:p>
            <a:pPr marL="0" indent="0" defTabSz="808990">
              <a:spcBef>
                <a:spcPts val="3300"/>
              </a:spcBef>
              <a:buClrTx/>
              <a:buSzTx/>
              <a:buNone/>
              <a:defRPr sz="4900"/>
            </a:pP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319001" y="3984625"/>
            <a:ext cx="9556455" cy="340349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Welcome to [</a:t>
            </a:r>
            <a:r>
              <a:rPr lang="en-US" sz="4400" dirty="0">
                <a:solidFill>
                  <a:schemeClr val="bg2">
                    <a:lumMod val="20000"/>
                    <a:lumOff val="80000"/>
                  </a:schemeClr>
                </a:solidFill>
              </a:rPr>
              <a:t>super</a:t>
            </a:r>
            <a:r>
              <a:rPr lang="en" sz="4400" dirty="0">
                <a:solidFill>
                  <a:schemeClr val="bg2">
                    <a:lumMod val="20000"/>
                    <a:lumOff val="80000"/>
                  </a:schemeClr>
                </a:solidFill>
              </a:rPr>
              <a:t> market].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Our special is [special item].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Have fun shopping!</a:t>
            </a:r>
            <a:endParaRPr lang="el-GR" sz="3600" dirty="0">
              <a:solidFill>
                <a:schemeClr val="bg2">
                  <a:lumMod val="20000"/>
                  <a:lumOff val="80000"/>
                </a:schemeClr>
              </a:solidFill>
            </a:endParaRPr>
          </a:p>
        </p:txBody>
      </p:sp>
    </p:spTree>
    <p:extLst>
      <p:ext uri="{BB962C8B-B14F-4D97-AF65-F5344CB8AC3E}">
        <p14:creationId xmlns:p14="http://schemas.microsoft.com/office/powerpoint/2010/main" val="74168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Μπορούμε να κάνουμε μια συνάρτηση να λαμβάνει περισσότερες από μία παραμέτρους χρησιμοποιώντας κόμματα:</a:t>
            </a:r>
            <a:endParaRPr lang="en-US" sz="4900" dirty="0">
              <a:solidFill>
                <a:schemeClr val="tx2"/>
              </a:solidFill>
            </a:endParaRPr>
          </a:p>
          <a:p>
            <a:pPr defTabSz="808990">
              <a:spcBef>
                <a:spcPts val="3300"/>
              </a:spcBef>
              <a:buClrTx/>
              <a:buSzTx/>
              <a:defRPr sz="4900"/>
            </a:pPr>
            <a:r>
              <a:rPr lang="el-GR" sz="4900" dirty="0">
                <a:solidFill>
                  <a:schemeClr val="tx2"/>
                </a:solidFill>
              </a:rPr>
              <a:t>Οι μεταβλητές </a:t>
            </a:r>
            <a:r>
              <a:rPr lang="en" sz="4900" dirty="0">
                <a:solidFill>
                  <a:schemeClr val="tx2"/>
                </a:solidFill>
              </a:rPr>
              <a:t>store </a:t>
            </a:r>
            <a:r>
              <a:rPr lang="el-GR" sz="4900" dirty="0">
                <a:solidFill>
                  <a:schemeClr val="tx2"/>
                </a:solidFill>
              </a:rPr>
              <a:t>και </a:t>
            </a:r>
            <a:r>
              <a:rPr lang="en" sz="4900" dirty="0">
                <a:solidFill>
                  <a:schemeClr val="tx2"/>
                </a:solidFill>
              </a:rPr>
              <a:t>item </a:t>
            </a:r>
            <a:r>
              <a:rPr lang="el-GR" sz="4900" dirty="0">
                <a:solidFill>
                  <a:schemeClr val="tx2"/>
                </a:solidFill>
              </a:rPr>
              <a:t>πρέπει να παρέχονται στη συνάρτηση όταν την καλούμε: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Tree>
    <p:extLst>
      <p:ext uri="{BB962C8B-B14F-4D97-AF65-F5344CB8AC3E}">
        <p14:creationId xmlns:p14="http://schemas.microsoft.com/office/powerpoint/2010/main" val="520435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F9A940EF-29E1-8B42-A9D8-4FA430D99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dirty="0" err="1"/>
              <a:t>Τ</a:t>
            </a:r>
            <a:r>
              <a:rPr dirty="0"/>
              <a:t>α </a:t>
            </a:r>
            <a:r>
              <a:rPr dirty="0" err="1"/>
              <a:t>σχόλι</a:t>
            </a:r>
            <a:r>
              <a:rPr dirty="0"/>
              <a:t>α </a:t>
            </a:r>
            <a:r>
              <a:rPr dirty="0" err="1"/>
              <a:t>μ</a:t>
            </a:r>
            <a:r>
              <a:rPr dirty="0"/>
              <a:t>π</a:t>
            </a:r>
            <a:r>
              <a:rPr dirty="0" err="1"/>
              <a:t>ορούν</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Π</a:t>
            </a:r>
            <a:r>
              <a:rPr dirty="0"/>
              <a:t>α</a:t>
            </a:r>
            <a:r>
              <a:rPr dirty="0" err="1"/>
              <a:t>ρέχετε</a:t>
            </a:r>
            <a:r>
              <a:rPr dirty="0"/>
              <a:t> π</a:t>
            </a:r>
            <a:r>
              <a:rPr dirty="0" err="1"/>
              <a:t>λ</a:t>
            </a:r>
            <a:r>
              <a:rPr dirty="0"/>
              <a:t>α</a:t>
            </a:r>
            <a:r>
              <a:rPr dirty="0" err="1"/>
              <a:t>ίσιο</a:t>
            </a:r>
            <a:r>
              <a:rPr dirty="0"/>
              <a:t> </a:t>
            </a:r>
            <a:r>
              <a:rPr dirty="0" err="1"/>
              <a:t>γι</a:t>
            </a:r>
            <a:r>
              <a:rPr dirty="0"/>
              <a:t>α </a:t>
            </a:r>
            <a:r>
              <a:rPr dirty="0" err="1"/>
              <a:t>το</a:t>
            </a:r>
            <a:r>
              <a:rPr dirty="0"/>
              <a:t> </a:t>
            </a:r>
            <a:r>
              <a:rPr dirty="0" err="1"/>
              <a:t>γι</a:t>
            </a:r>
            <a:r>
              <a:rPr dirty="0"/>
              <a:t>α</a:t>
            </a:r>
            <a:r>
              <a:rPr dirty="0" err="1"/>
              <a:t>τί</a:t>
            </a:r>
            <a:r>
              <a:rPr dirty="0"/>
              <a:t> </a:t>
            </a:r>
            <a:r>
              <a:rPr dirty="0" err="1"/>
              <a:t>κάτι</a:t>
            </a:r>
            <a:r>
              <a:rPr dirty="0"/>
              <a:t> </a:t>
            </a:r>
            <a:r>
              <a:rPr dirty="0" err="1"/>
              <a:t>γράφετ</a:t>
            </a:r>
            <a:r>
              <a:rPr dirty="0"/>
              <a:t>α</a:t>
            </a:r>
            <a:r>
              <a:rPr dirty="0" err="1"/>
              <a:t>ι</a:t>
            </a:r>
            <a:r>
              <a:rPr dirty="0"/>
              <a:t> </a:t>
            </a:r>
            <a:r>
              <a:rPr dirty="0" err="1"/>
              <a:t>με</a:t>
            </a:r>
            <a:r>
              <a:rPr dirty="0"/>
              <a:t> </a:t>
            </a:r>
            <a:r>
              <a:rPr dirty="0" err="1"/>
              <a:t>τον</a:t>
            </a:r>
            <a:r>
              <a:rPr dirty="0"/>
              <a:t> </a:t>
            </a:r>
            <a:r>
              <a:rPr dirty="0" err="1"/>
              <a:t>τρό</a:t>
            </a:r>
            <a:r>
              <a:rPr dirty="0"/>
              <a:t>π</a:t>
            </a:r>
            <a:r>
              <a:rPr dirty="0" err="1"/>
              <a:t>ο</a:t>
            </a:r>
            <a:r>
              <a:rPr dirty="0"/>
              <a:t> π</a:t>
            </a:r>
            <a:r>
              <a:rPr dirty="0" err="1"/>
              <a:t>ου</a:t>
            </a:r>
            <a:r>
              <a:rPr dirty="0"/>
              <a:t> </a:t>
            </a:r>
            <a:r>
              <a:rPr dirty="0" err="1"/>
              <a:t>είν</a:t>
            </a:r>
            <a:r>
              <a:rPr dirty="0"/>
              <a:t>α</a:t>
            </a:r>
            <a:r>
              <a:rPr dirty="0" err="1"/>
              <a:t>ι</a:t>
            </a:r>
            <a:r>
              <a:rPr dirty="0"/>
              <a:t>:</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Βοηθήστε</a:t>
            </a:r>
            <a:r>
              <a:rPr dirty="0"/>
              <a:t> </a:t>
            </a:r>
            <a:r>
              <a:rPr dirty="0" err="1"/>
              <a:t>άλλ</a:t>
            </a:r>
            <a:r>
              <a:rPr dirty="0"/>
              <a:t>α </a:t>
            </a:r>
            <a:r>
              <a:rPr dirty="0" err="1"/>
              <a:t>άτομ</a:t>
            </a:r>
            <a:r>
              <a:rPr dirty="0"/>
              <a:t>α π</a:t>
            </a:r>
            <a:r>
              <a:rPr dirty="0" err="1"/>
              <a:t>ου</a:t>
            </a:r>
            <a:r>
              <a:rPr dirty="0"/>
              <a:t> </a:t>
            </a:r>
            <a:r>
              <a:rPr dirty="0" err="1"/>
              <a:t>δι</a:t>
            </a:r>
            <a:r>
              <a:rPr dirty="0"/>
              <a:t>αβ</a:t>
            </a:r>
            <a:r>
              <a:rPr dirty="0" err="1"/>
              <a:t>άζουν</a:t>
            </a:r>
            <a:r>
              <a:rPr dirty="0"/>
              <a:t> </a:t>
            </a:r>
            <a:r>
              <a:rPr dirty="0" err="1"/>
              <a:t>τον</a:t>
            </a:r>
            <a:r>
              <a:rPr dirty="0"/>
              <a:t> </a:t>
            </a:r>
            <a:r>
              <a:rPr dirty="0" err="1"/>
              <a:t>κώδικ</a:t>
            </a:r>
            <a:r>
              <a:rPr dirty="0"/>
              <a:t>α </a:t>
            </a:r>
            <a:r>
              <a:rPr dirty="0" err="1"/>
              <a:t>ν</a:t>
            </a:r>
            <a:r>
              <a:rPr dirty="0"/>
              <a:t>α </a:t>
            </a:r>
            <a:r>
              <a:rPr dirty="0" err="1"/>
              <a:t>το</a:t>
            </a:r>
            <a:r>
              <a:rPr dirty="0"/>
              <a:t> </a:t>
            </a:r>
            <a:r>
              <a:rPr dirty="0" err="1"/>
              <a:t>κ</a:t>
            </a:r>
            <a:r>
              <a:rPr dirty="0"/>
              <a:t>α</a:t>
            </a:r>
            <a:r>
              <a:rPr dirty="0" err="1"/>
              <a:t>τ</a:t>
            </a:r>
            <a:r>
              <a:rPr dirty="0"/>
              <a:t>α</a:t>
            </a:r>
            <a:r>
              <a:rPr dirty="0" err="1"/>
              <a:t>νοήσουν</a:t>
            </a:r>
            <a:r>
              <a:rPr dirty="0"/>
              <a:t> </a:t>
            </a:r>
            <a:r>
              <a:rPr dirty="0" err="1"/>
              <a:t>γρηγορότερ</a:t>
            </a:r>
            <a:r>
              <a:rPr dirty="0"/>
              <a:t>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dirty="0" err="1"/>
              <a:t>Αγνοήστε</a:t>
            </a:r>
            <a:r>
              <a:rPr dirty="0"/>
              <a:t> </a:t>
            </a:r>
            <a:r>
              <a:rPr dirty="0" err="1"/>
              <a:t>μι</a:t>
            </a:r>
            <a:r>
              <a:rPr dirty="0"/>
              <a:t>α </a:t>
            </a:r>
            <a:r>
              <a:rPr dirty="0" err="1"/>
              <a:t>γρ</a:t>
            </a:r>
            <a:r>
              <a:rPr dirty="0"/>
              <a:t>α</a:t>
            </a:r>
            <a:r>
              <a:rPr dirty="0" err="1"/>
              <a:t>μμή</a:t>
            </a:r>
            <a:r>
              <a:rPr dirty="0"/>
              <a:t> </a:t>
            </a:r>
            <a:r>
              <a:rPr dirty="0" err="1"/>
              <a:t>κώδικ</a:t>
            </a:r>
            <a:r>
              <a:rPr dirty="0"/>
              <a:t>α </a:t>
            </a:r>
            <a:r>
              <a:rPr dirty="0" err="1"/>
              <a:t>κ</a:t>
            </a:r>
            <a:r>
              <a:rPr dirty="0"/>
              <a:t>α</a:t>
            </a:r>
            <a:r>
              <a:rPr dirty="0" err="1"/>
              <a:t>ι</a:t>
            </a:r>
            <a:r>
              <a:rPr dirty="0"/>
              <a:t> </a:t>
            </a:r>
            <a:r>
              <a:rPr dirty="0" err="1"/>
              <a:t>δείτε</a:t>
            </a:r>
            <a:r>
              <a:rPr dirty="0"/>
              <a:t> π</a:t>
            </a:r>
            <a:r>
              <a:rPr dirty="0" err="1"/>
              <a:t>ώς</a:t>
            </a:r>
            <a:r>
              <a:rPr dirty="0"/>
              <a:t> </a:t>
            </a:r>
            <a:r>
              <a:rPr dirty="0" err="1"/>
              <a:t>θ</a:t>
            </a:r>
            <a:r>
              <a:rPr dirty="0"/>
              <a:t>α </a:t>
            </a:r>
            <a:r>
              <a:rPr dirty="0" err="1"/>
              <a:t>εκτελεστεί</a:t>
            </a:r>
            <a:r>
              <a:rPr dirty="0"/>
              <a:t> </a:t>
            </a:r>
            <a:r>
              <a:rPr dirty="0" err="1"/>
              <a:t>έν</a:t>
            </a:r>
            <a:r>
              <a:rPr dirty="0"/>
              <a:t>α π</a:t>
            </a:r>
            <a:r>
              <a:rPr dirty="0" err="1"/>
              <a:t>ρόγρ</a:t>
            </a:r>
            <a:r>
              <a:rPr dirty="0"/>
              <a:t>α</a:t>
            </a:r>
            <a:r>
              <a:rPr dirty="0" err="1"/>
              <a:t>μμ</a:t>
            </a:r>
            <a:r>
              <a:rPr dirty="0"/>
              <a:t>α </a:t>
            </a:r>
            <a:r>
              <a:rPr dirty="0" err="1"/>
              <a:t>χωρίς</a:t>
            </a:r>
            <a:r>
              <a:rPr dirty="0"/>
              <a:t> α</a:t>
            </a:r>
            <a:r>
              <a:rPr dirty="0" err="1"/>
              <a:t>υτό</a:t>
            </a:r>
            <a:r>
              <a:rPr dirty="0"/>
              <a:t>:</a:t>
            </a:r>
          </a:p>
        </p:txBody>
      </p:sp>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 name="TextBox 1">
            <a:extLst>
              <a:ext uri="{FF2B5EF4-FFF2-40B4-BE49-F238E27FC236}">
                <a16:creationId xmlns:a16="http://schemas.microsoft.com/office/drawing/2014/main" id="{B195DDA1-37C7-6646-92C7-18C43FB0A521}"/>
              </a:ext>
            </a:extLst>
          </p:cNvPr>
          <p:cNvSpPr txBox="1"/>
          <p:nvPr/>
        </p:nvSpPr>
        <p:spPr>
          <a:xfrm>
            <a:off x="12185650" y="4243356"/>
            <a:ext cx="11245850" cy="6135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sz="2800" dirty="0">
                <a:solidFill>
                  <a:schemeClr val="bg2">
                    <a:lumMod val="20000"/>
                    <a:lumOff val="80000"/>
                  </a:schemeClr>
                </a:solidFill>
              </a:rPr>
              <a:t># </a:t>
            </a:r>
            <a:r>
              <a:rPr lang="el-GR" sz="2800" dirty="0">
                <a:solidFill>
                  <a:schemeClr val="bg2">
                    <a:lumMod val="20000"/>
                    <a:lumOff val="80000"/>
                  </a:schemeClr>
                </a:solidFill>
              </a:rPr>
              <a:t>Αυτή η μεταβλητή θα χρησιμοποιηθεί για να μετρήσει</a:t>
            </a:r>
            <a:br>
              <a:rPr lang="el-GR" sz="2800" dirty="0">
                <a:solidFill>
                  <a:schemeClr val="bg2">
                    <a:lumMod val="20000"/>
                    <a:lumOff val="80000"/>
                  </a:schemeClr>
                </a:solidFill>
              </a:rPr>
            </a:br>
            <a:r>
              <a:rPr lang="el-GR" sz="2800" dirty="0">
                <a:solidFill>
                  <a:schemeClr val="bg2">
                    <a:lumMod val="20000"/>
                    <a:lumOff val="80000"/>
                  </a:schemeClr>
                </a:solidFill>
              </a:rPr>
              <a:t># τον αριθμό των φορών που κάποιος κάνει </a:t>
            </a:r>
            <a:r>
              <a:rPr lang="en" sz="2800" dirty="0">
                <a:solidFill>
                  <a:schemeClr val="bg2">
                    <a:lumMod val="20000"/>
                    <a:lumOff val="80000"/>
                  </a:schemeClr>
                </a:solidFill>
              </a:rPr>
              <a:t>tweet</a:t>
            </a: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στη λέξη </a:t>
            </a:r>
            <a:r>
              <a:rPr lang="en" sz="2800" dirty="0">
                <a:solidFill>
                  <a:schemeClr val="bg2">
                    <a:lumMod val="20000"/>
                    <a:lumOff val="80000"/>
                  </a:schemeClr>
                </a:solidFill>
              </a:rPr>
              <a:t>persnickety</a:t>
            </a:r>
            <a:br>
              <a:rPr lang="en" sz="2800" dirty="0">
                <a:solidFill>
                  <a:schemeClr val="bg2">
                    <a:lumMod val="20000"/>
                    <a:lumOff val="80000"/>
                  </a:schemeClr>
                </a:solidFill>
              </a:rPr>
            </a:br>
            <a:endParaRPr lang="en" sz="2800" dirty="0">
              <a:solidFill>
                <a:schemeClr val="bg2">
                  <a:lumMod val="20000"/>
                  <a:lumOff val="80000"/>
                </a:schemeClr>
              </a:solidFill>
            </a:endParaRPr>
          </a:p>
          <a:p>
            <a:pPr algn="l"/>
            <a:r>
              <a:rPr lang="en" sz="2800" dirty="0" err="1">
                <a:solidFill>
                  <a:schemeClr val="bg2">
                    <a:lumMod val="20000"/>
                    <a:lumOff val="80000"/>
                  </a:schemeClr>
                </a:solidFill>
              </a:rPr>
              <a:t>persnickety_count</a:t>
            </a:r>
            <a:r>
              <a:rPr lang="en" sz="2800" dirty="0">
                <a:solidFill>
                  <a:schemeClr val="bg2">
                    <a:lumMod val="20000"/>
                    <a:lumOff val="80000"/>
                  </a:schemeClr>
                </a:solidFill>
              </a:rPr>
              <a:t> = 0</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l-GR" sz="2800" dirty="0">
                <a:solidFill>
                  <a:schemeClr val="bg2">
                    <a:lumMod val="20000"/>
                    <a:lumOff val="80000"/>
                  </a:schemeClr>
                </a:solidFill>
              </a:rPr>
              <a:t>Αυτός ο κωδικός θα υπολογίσει την πιθανότητα </a:t>
            </a:r>
            <a:endParaRPr lang="en-US" sz="2800" dirty="0">
              <a:solidFill>
                <a:schemeClr val="bg2">
                  <a:lumMod val="20000"/>
                  <a:lumOff val="80000"/>
                </a:schemeClr>
              </a:solidFill>
            </a:endParaRPr>
          </a:p>
          <a:p>
            <a:pPr algn="l"/>
            <a:r>
              <a:rPr lang="en-US" sz="2800" dirty="0">
                <a:solidFill>
                  <a:schemeClr val="bg2">
                    <a:lumMod val="20000"/>
                    <a:lumOff val="80000"/>
                  </a:schemeClr>
                </a:solidFill>
              </a:rPr>
              <a:t>#</a:t>
            </a:r>
            <a:r>
              <a:rPr lang="el-GR" sz="2800" dirty="0">
                <a:solidFill>
                  <a:schemeClr val="bg2">
                    <a:lumMod val="20000"/>
                    <a:lumOff val="80000"/>
                  </a:schemeClr>
                </a:solidFill>
              </a:rPr>
              <a:t>αύριο να βρέξει</a:t>
            </a:r>
            <a:r>
              <a:rPr lang="en-US" sz="2800" dirty="0">
                <a:solidFill>
                  <a:schemeClr val="bg2">
                    <a:lumMod val="20000"/>
                    <a:lumOff val="80000"/>
                  </a:schemeClr>
                </a:solidFill>
              </a:rPr>
              <a:t> </a:t>
            </a:r>
          </a:p>
          <a:p>
            <a:pPr algn="l"/>
            <a:br>
              <a:rPr lang="el-GR" sz="2800" dirty="0">
                <a:solidFill>
                  <a:schemeClr val="bg2">
                    <a:lumMod val="20000"/>
                    <a:lumOff val="80000"/>
                  </a:schemeClr>
                </a:solidFill>
              </a:rPr>
            </a:br>
            <a:r>
              <a:rPr lang="en" sz="2800" dirty="0" err="1">
                <a:solidFill>
                  <a:schemeClr val="bg2">
                    <a:lumMod val="20000"/>
                    <a:lumOff val="80000"/>
                  </a:schemeClr>
                </a:solidFill>
              </a:rPr>
              <a:t>complicated_rain_calculation_for_tomorrow</a:t>
            </a:r>
            <a:r>
              <a:rPr lang="en" sz="2800" dirty="0">
                <a:solidFill>
                  <a:schemeClr val="bg2">
                    <a:lumMod val="20000"/>
                    <a:lumOff val="80000"/>
                  </a:schemeClr>
                </a:solidFill>
              </a:rPr>
              <a:t> = 'Yes'</a:t>
            </a:r>
            <a:br>
              <a:rPr lang="en" sz="2800" dirty="0">
                <a:solidFill>
                  <a:schemeClr val="bg2">
                    <a:lumMod val="20000"/>
                    <a:lumOff val="80000"/>
                  </a:schemeClr>
                </a:solidFill>
              </a:rPr>
            </a:br>
            <a:br>
              <a:rPr lang="en" sz="2800" dirty="0">
                <a:solidFill>
                  <a:schemeClr val="bg2">
                    <a:lumMod val="20000"/>
                    <a:lumOff val="80000"/>
                  </a:schemeClr>
                </a:solidFill>
              </a:rPr>
            </a:br>
            <a:r>
              <a:rPr lang="en" sz="2800" dirty="0">
                <a:solidFill>
                  <a:schemeClr val="bg2">
                    <a:lumMod val="20000"/>
                    <a:lumOff val="80000"/>
                  </a:schemeClr>
                </a:solidFill>
              </a:rPr>
              <a:t># </a:t>
            </a: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old_sloppy_code</a:t>
            </a:r>
            <a:r>
              <a:rPr lang="en" sz="2800" dirty="0">
                <a:solidFill>
                  <a:schemeClr val="bg2">
                    <a:lumMod val="20000"/>
                    <a:lumOff val="80000"/>
                  </a:schemeClr>
                </a:solidFill>
              </a:rPr>
              <a:t>()</a:t>
            </a:r>
          </a:p>
          <a:p>
            <a:pPr algn="l"/>
            <a:br>
              <a:rPr lang="en" sz="2800" dirty="0">
                <a:solidFill>
                  <a:schemeClr val="bg2">
                    <a:lumMod val="20000"/>
                    <a:lumOff val="80000"/>
                  </a:schemeClr>
                </a:solidFill>
              </a:rPr>
            </a:br>
            <a:r>
              <a:rPr lang="en" sz="2800" dirty="0" err="1">
                <a:solidFill>
                  <a:schemeClr val="bg2">
                    <a:lumMod val="20000"/>
                    <a:lumOff val="80000"/>
                  </a:schemeClr>
                </a:solidFill>
              </a:rPr>
              <a:t>useful_value</a:t>
            </a:r>
            <a:r>
              <a:rPr lang="en" sz="2800" dirty="0">
                <a:solidFill>
                  <a:schemeClr val="bg2">
                    <a:lumMod val="20000"/>
                    <a:lumOff val="80000"/>
                  </a:schemeClr>
                </a:solidFill>
              </a:rPr>
              <a:t> = </a:t>
            </a:r>
            <a:r>
              <a:rPr lang="en" sz="2800" dirty="0" err="1">
                <a:solidFill>
                  <a:schemeClr val="bg2">
                    <a:lumMod val="20000"/>
                    <a:lumOff val="80000"/>
                  </a:schemeClr>
                </a:solidFill>
              </a:rPr>
              <a:t>complicated_rain_calculation_for_tomorrow</a:t>
            </a:r>
            <a:endParaRPr kumimoji="0" lang="el-GR" sz="28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63">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63">
                                            <p:txEl>
                                              <p:pRg st="1" end="1"/>
                                            </p:txEl>
                                          </p:spTgt>
                                        </p:tgtEl>
                                        <p:attrNameLst>
                                          <p:attrName>ppt_w</p:attrName>
                                        </p:attrNameLst>
                                      </p:cBhvr>
                                    </p:anim>
                                    <p:anim by="(#ppt_w*0.50)" calcmode="lin" valueType="num">
                                      <p:cBhvr>
                                        <p:cTn id="8" dur="500" decel="50000" autoRev="1" fill="hold">
                                          <p:stCondLst>
                                            <p:cond delay="0"/>
                                          </p:stCondLst>
                                        </p:cTn>
                                        <p:tgtEl>
                                          <p:spTgt spid="163">
                                            <p:txEl>
                                              <p:pRg st="1" end="1"/>
                                            </p:txEl>
                                          </p:spTgt>
                                        </p:tgtEl>
                                        <p:attrNameLst>
                                          <p:attrName>ppt_x</p:attrName>
                                        </p:attrNameLst>
                                      </p:cBhvr>
                                    </p:anim>
                                    <p:anim from="(-#ppt_h/2)" to="(#ppt_y)" calcmode="lin" valueType="num">
                                      <p:cBhvr>
                                        <p:cTn id="9" dur="1000" fill="hold">
                                          <p:stCondLst>
                                            <p:cond delay="0"/>
                                          </p:stCondLst>
                                        </p:cTn>
                                        <p:tgtEl>
                                          <p:spTgt spid="163">
                                            <p:txEl>
                                              <p:pRg st="1" end="1"/>
                                            </p:txEl>
                                          </p:spTgt>
                                        </p:tgtEl>
                                        <p:attrNameLst>
                                          <p:attrName>ppt_y</p:attrName>
                                        </p:attrNameLst>
                                      </p:cBhvr>
                                    </p:anim>
                                    <p:animRot by="21600000">
                                      <p:cBhvr>
                                        <p:cTn id="10" dur="1000" fill="hold">
                                          <p:stCondLst>
                                            <p:cond delay="0"/>
                                          </p:stCondLst>
                                        </p:cTn>
                                        <p:tgtEl>
                                          <p:spTgt spid="163">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0" end="0"/>
                                            </p:txEl>
                                          </p:spTgt>
                                        </p:tgtEl>
                                        <p:attrNameLst>
                                          <p:attrName>ppt_w</p:attrName>
                                        </p:attrNameLst>
                                      </p:cBhvr>
                                    </p:anim>
                                    <p:anim by="(#ppt_w*0.50)" calcmode="lin" valueType="num">
                                      <p:cBhvr>
                                        <p:cTn id="14" dur="500" decel="50000" autoRev="1" fill="hold">
                                          <p:stCondLst>
                                            <p:cond delay="0"/>
                                          </p:stCondLst>
                                        </p:cTn>
                                        <p:tgtEl>
                                          <p:spTgt spid="2">
                                            <p:txEl>
                                              <p:pRg st="0" end="0"/>
                                            </p:txEl>
                                          </p:spTgt>
                                        </p:tgtEl>
                                        <p:attrNameLst>
                                          <p:attrName>ppt_x</p:attrName>
                                        </p:attrNameLst>
                                      </p:cBhvr>
                                    </p:anim>
                                    <p:anim from="(-#ppt_h/2)" to="(#ppt_y)" calcmode="lin" valueType="num">
                                      <p:cBhvr>
                                        <p:cTn id="15" dur="1000" fill="hold">
                                          <p:stCondLst>
                                            <p:cond delay="0"/>
                                          </p:stCondLst>
                                        </p:cTn>
                                        <p:tgtEl>
                                          <p:spTgt spid="2">
                                            <p:txEl>
                                              <p:pRg st="0" end="0"/>
                                            </p:txEl>
                                          </p:spTgt>
                                        </p:tgtEl>
                                        <p:attrNameLst>
                                          <p:attrName>ppt_y</p:attrName>
                                        </p:attrNameLst>
                                      </p:cBhvr>
                                    </p:anim>
                                    <p:animRot by="21600000">
                                      <p:cBhvr>
                                        <p:cTn id="16" dur="1000" fill="hold">
                                          <p:stCondLst>
                                            <p:cond delay="0"/>
                                          </p:stCondLst>
                                        </p:cTn>
                                        <p:tgtEl>
                                          <p:spTgt spid="2">
                                            <p:txEl>
                                              <p:pRg st="0" end="0"/>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1" end="1"/>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1" end="1"/>
                                            </p:txEl>
                                          </p:spTgt>
                                        </p:tgtEl>
                                        <p:attrNameLst>
                                          <p:attrName>ppt_w</p:attrName>
                                        </p:attrNameLst>
                                      </p:cBhvr>
                                    </p:anim>
                                    <p:anim by="(#ppt_w*0.50)" calcmode="lin" valueType="num">
                                      <p:cBhvr>
                                        <p:cTn id="20" dur="500" decel="50000" autoRev="1" fill="hold">
                                          <p:stCondLst>
                                            <p:cond delay="0"/>
                                          </p:stCondLst>
                                        </p:cTn>
                                        <p:tgtEl>
                                          <p:spTgt spid="2">
                                            <p:txEl>
                                              <p:pRg st="1" end="1"/>
                                            </p:txEl>
                                          </p:spTgt>
                                        </p:tgtEl>
                                        <p:attrNameLst>
                                          <p:attrName>ppt_x</p:attrName>
                                        </p:attrNameLst>
                                      </p:cBhvr>
                                    </p:anim>
                                    <p:anim from="(-#ppt_h/2)" to="(#ppt_y)" calcmode="lin" valueType="num">
                                      <p:cBhvr>
                                        <p:cTn id="21" dur="1000" fill="hold">
                                          <p:stCondLst>
                                            <p:cond delay="0"/>
                                          </p:stCondLst>
                                        </p:cTn>
                                        <p:tgtEl>
                                          <p:spTgt spid="2">
                                            <p:txEl>
                                              <p:pRg st="1" end="1"/>
                                            </p:txEl>
                                          </p:spTgt>
                                        </p:tgtEl>
                                        <p:attrNameLst>
                                          <p:attrName>ppt_y</p:attrName>
                                        </p:attrNameLst>
                                      </p:cBhvr>
                                    </p:anim>
                                    <p:animRot by="21600000">
                                      <p:cBhvr>
                                        <p:cTn id="22" dur="1000" fill="hold">
                                          <p:stCondLst>
                                            <p:cond delay="0"/>
                                          </p:stCondLst>
                                        </p:cTn>
                                        <p:tgtEl>
                                          <p:spTgt spid="2">
                                            <p:txEl>
                                              <p:pRg st="1" end="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163">
                                            <p:txEl>
                                              <p:pRg st="2" end="2"/>
                                            </p:txEl>
                                          </p:spTgt>
                                        </p:tgtEl>
                                        <p:attrNameLst>
                                          <p:attrName>style.visibility</p:attrName>
                                        </p:attrNameLst>
                                      </p:cBhvr>
                                      <p:to>
                                        <p:strVal val="visible"/>
                                      </p:to>
                                    </p:set>
                                    <p:anim by="(-#ppt_w*2)" calcmode="lin" valueType="num">
                                      <p:cBhvr rctx="PPT">
                                        <p:cTn id="27" dur="500" autoRev="1" fill="hold">
                                          <p:stCondLst>
                                            <p:cond delay="0"/>
                                          </p:stCondLst>
                                        </p:cTn>
                                        <p:tgtEl>
                                          <p:spTgt spid="163">
                                            <p:txEl>
                                              <p:pRg st="2" end="2"/>
                                            </p:txEl>
                                          </p:spTgt>
                                        </p:tgtEl>
                                        <p:attrNameLst>
                                          <p:attrName>ppt_w</p:attrName>
                                        </p:attrNameLst>
                                      </p:cBhvr>
                                    </p:anim>
                                    <p:anim by="(#ppt_w*0.50)" calcmode="lin" valueType="num">
                                      <p:cBhvr>
                                        <p:cTn id="28" dur="500" decel="50000" autoRev="1" fill="hold">
                                          <p:stCondLst>
                                            <p:cond delay="0"/>
                                          </p:stCondLst>
                                        </p:cTn>
                                        <p:tgtEl>
                                          <p:spTgt spid="163">
                                            <p:txEl>
                                              <p:pRg st="2" end="2"/>
                                            </p:txEl>
                                          </p:spTgt>
                                        </p:tgtEl>
                                        <p:attrNameLst>
                                          <p:attrName>ppt_x</p:attrName>
                                        </p:attrNameLst>
                                      </p:cBhvr>
                                    </p:anim>
                                    <p:anim from="(-#ppt_h/2)" to="(#ppt_y)" calcmode="lin" valueType="num">
                                      <p:cBhvr>
                                        <p:cTn id="29" dur="1000" fill="hold">
                                          <p:stCondLst>
                                            <p:cond delay="0"/>
                                          </p:stCondLst>
                                        </p:cTn>
                                        <p:tgtEl>
                                          <p:spTgt spid="163">
                                            <p:txEl>
                                              <p:pRg st="2" end="2"/>
                                            </p:txEl>
                                          </p:spTgt>
                                        </p:tgtEl>
                                        <p:attrNameLst>
                                          <p:attrName>ppt_y</p:attrName>
                                        </p:attrNameLst>
                                      </p:cBhvr>
                                    </p:anim>
                                    <p:animRot by="21600000">
                                      <p:cBhvr>
                                        <p:cTn id="30" dur="1000" fill="hold">
                                          <p:stCondLst>
                                            <p:cond delay="0"/>
                                          </p:stCondLst>
                                        </p:cTn>
                                        <p:tgtEl>
                                          <p:spTgt spid="163">
                                            <p:txEl>
                                              <p:pRg st="2" end="2"/>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1" end="1"/>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1" end="1"/>
                                            </p:txEl>
                                          </p:spTgt>
                                        </p:tgtEl>
                                        <p:attrNameLst>
                                          <p:attrName>ppt_w</p:attrName>
                                        </p:attrNameLst>
                                      </p:cBhvr>
                                    </p:anim>
                                    <p:anim by="(#ppt_w*0.50)" calcmode="lin" valueType="num">
                                      <p:cBhvr>
                                        <p:cTn id="34" dur="500" decel="50000" autoRev="1" fill="hold">
                                          <p:stCondLst>
                                            <p:cond delay="0"/>
                                          </p:stCondLst>
                                        </p:cTn>
                                        <p:tgtEl>
                                          <p:spTgt spid="2">
                                            <p:txEl>
                                              <p:pRg st="1" end="1"/>
                                            </p:txEl>
                                          </p:spTgt>
                                        </p:tgtEl>
                                        <p:attrNameLst>
                                          <p:attrName>ppt_x</p:attrName>
                                        </p:attrNameLst>
                                      </p:cBhvr>
                                    </p:anim>
                                    <p:anim from="(-#ppt_h/2)" to="(#ppt_y)" calcmode="lin" valueType="num">
                                      <p:cBhvr>
                                        <p:cTn id="35" dur="1000" fill="hold">
                                          <p:stCondLst>
                                            <p:cond delay="0"/>
                                          </p:stCondLst>
                                        </p:cTn>
                                        <p:tgtEl>
                                          <p:spTgt spid="2">
                                            <p:txEl>
                                              <p:pRg st="1" end="1"/>
                                            </p:txEl>
                                          </p:spTgt>
                                        </p:tgtEl>
                                        <p:attrNameLst>
                                          <p:attrName>ppt_y</p:attrName>
                                        </p:attrNameLst>
                                      </p:cBhvr>
                                    </p:anim>
                                    <p:animRot by="21600000">
                                      <p:cBhvr>
                                        <p:cTn id="36" dur="1000" fill="hold">
                                          <p:stCondLst>
                                            <p:cond delay="0"/>
                                          </p:stCondLst>
                                        </p:cTn>
                                        <p:tgtEl>
                                          <p:spTgt spid="2">
                                            <p:txEl>
                                              <p:pRg st="1" end="1"/>
                                            </p:txEl>
                                          </p:spTgt>
                                        </p:tgtEl>
                                        <p:attrNameLst>
                                          <p:attrName>r</p:attrName>
                                        </p:attrNameLst>
                                      </p:cBhvr>
                                    </p:animRot>
                                  </p:childTnLst>
                                </p:cTn>
                              </p:par>
                              <p:par>
                                <p:cTn id="37" presetID="56" presetClass="entr" presetSubtype="0" fill="hold" nodeType="withEffect">
                                  <p:stCondLst>
                                    <p:cond delay="0"/>
                                  </p:stCondLst>
                                  <p:iterate type="lt">
                                    <p:tmPct val="10000"/>
                                  </p:iterate>
                                  <p:childTnLst>
                                    <p:set>
                                      <p:cBhvr>
                                        <p:cTn id="38" dur="1" fill="hold">
                                          <p:stCondLst>
                                            <p:cond delay="0"/>
                                          </p:stCondLst>
                                        </p:cTn>
                                        <p:tgtEl>
                                          <p:spTgt spid="2">
                                            <p:txEl>
                                              <p:pRg st="2" end="2"/>
                                            </p:txEl>
                                          </p:spTgt>
                                        </p:tgtEl>
                                        <p:attrNameLst>
                                          <p:attrName>style.visibility</p:attrName>
                                        </p:attrNameLst>
                                      </p:cBhvr>
                                      <p:to>
                                        <p:strVal val="visible"/>
                                      </p:to>
                                    </p:set>
                                    <p:anim by="(-#ppt_w*2)" calcmode="lin" valueType="num">
                                      <p:cBhvr rctx="PPT">
                                        <p:cTn id="39" dur="500" autoRev="1" fill="hold">
                                          <p:stCondLst>
                                            <p:cond delay="0"/>
                                          </p:stCondLst>
                                        </p:cTn>
                                        <p:tgtEl>
                                          <p:spTgt spid="2">
                                            <p:txEl>
                                              <p:pRg st="2" end="2"/>
                                            </p:txEl>
                                          </p:spTgt>
                                        </p:tgtEl>
                                        <p:attrNameLst>
                                          <p:attrName>ppt_w</p:attrName>
                                        </p:attrNameLst>
                                      </p:cBhvr>
                                    </p:anim>
                                    <p:anim by="(#ppt_w*0.50)" calcmode="lin" valueType="num">
                                      <p:cBhvr>
                                        <p:cTn id="40" dur="500" decel="50000" autoRev="1" fill="hold">
                                          <p:stCondLst>
                                            <p:cond delay="0"/>
                                          </p:stCondLst>
                                        </p:cTn>
                                        <p:tgtEl>
                                          <p:spTgt spid="2">
                                            <p:txEl>
                                              <p:pRg st="2" end="2"/>
                                            </p:txEl>
                                          </p:spTgt>
                                        </p:tgtEl>
                                        <p:attrNameLst>
                                          <p:attrName>ppt_x</p:attrName>
                                        </p:attrNameLst>
                                      </p:cBhvr>
                                    </p:anim>
                                    <p:anim from="(-#ppt_h/2)" to="(#ppt_y)" calcmode="lin" valueType="num">
                                      <p:cBhvr>
                                        <p:cTn id="41" dur="1000" fill="hold">
                                          <p:stCondLst>
                                            <p:cond delay="0"/>
                                          </p:stCondLst>
                                        </p:cTn>
                                        <p:tgtEl>
                                          <p:spTgt spid="2">
                                            <p:txEl>
                                              <p:pRg st="2" end="2"/>
                                            </p:txEl>
                                          </p:spTgt>
                                        </p:tgtEl>
                                        <p:attrNameLst>
                                          <p:attrName>ppt_y</p:attrName>
                                        </p:attrNameLst>
                                      </p:cBhvr>
                                    </p:anim>
                                    <p:animRot by="21600000">
                                      <p:cBhvr>
                                        <p:cTn id="42" dur="1000" fill="hold">
                                          <p:stCondLst>
                                            <p:cond delay="0"/>
                                          </p:stCondLst>
                                        </p:cTn>
                                        <p:tgtEl>
                                          <p:spTgt spid="2">
                                            <p:txEl>
                                              <p:pRg st="2" end="2"/>
                                            </p:txEl>
                                          </p:spTgt>
                                        </p:tgtEl>
                                        <p:attrNameLst>
                                          <p:attrName>r</p:attrName>
                                        </p:attrNameLst>
                                      </p:cBhvr>
                                    </p:animRot>
                                  </p:childTnLst>
                                </p:cTn>
                              </p:par>
                              <p:par>
                                <p:cTn id="43" presetID="56" presetClass="entr" presetSubtype="0" fill="hold" nodeType="withEffect">
                                  <p:stCondLst>
                                    <p:cond delay="0"/>
                                  </p:stCondLst>
                                  <p:iterate type="lt">
                                    <p:tmPct val="10000"/>
                                  </p:iterate>
                                  <p:childTnLst>
                                    <p:set>
                                      <p:cBhvr>
                                        <p:cTn id="44" dur="1" fill="hold">
                                          <p:stCondLst>
                                            <p:cond delay="0"/>
                                          </p:stCondLst>
                                        </p:cTn>
                                        <p:tgtEl>
                                          <p:spTgt spid="2">
                                            <p:txEl>
                                              <p:pRg st="3" end="3"/>
                                            </p:txEl>
                                          </p:spTgt>
                                        </p:tgtEl>
                                        <p:attrNameLst>
                                          <p:attrName>style.visibility</p:attrName>
                                        </p:attrNameLst>
                                      </p:cBhvr>
                                      <p:to>
                                        <p:strVal val="visible"/>
                                      </p:to>
                                    </p:set>
                                    <p:anim by="(-#ppt_w*2)" calcmode="lin" valueType="num">
                                      <p:cBhvr rctx="PPT">
                                        <p:cTn id="45" dur="500" autoRev="1" fill="hold">
                                          <p:stCondLst>
                                            <p:cond delay="0"/>
                                          </p:stCondLst>
                                        </p:cTn>
                                        <p:tgtEl>
                                          <p:spTgt spid="2">
                                            <p:txEl>
                                              <p:pRg st="3" end="3"/>
                                            </p:txEl>
                                          </p:spTgt>
                                        </p:tgtEl>
                                        <p:attrNameLst>
                                          <p:attrName>ppt_w</p:attrName>
                                        </p:attrNameLst>
                                      </p:cBhvr>
                                    </p:anim>
                                    <p:anim by="(#ppt_w*0.50)" calcmode="lin" valueType="num">
                                      <p:cBhvr>
                                        <p:cTn id="46" dur="500" decel="50000" autoRev="1" fill="hold">
                                          <p:stCondLst>
                                            <p:cond delay="0"/>
                                          </p:stCondLst>
                                        </p:cTn>
                                        <p:tgtEl>
                                          <p:spTgt spid="2">
                                            <p:txEl>
                                              <p:pRg st="3" end="3"/>
                                            </p:txEl>
                                          </p:spTgt>
                                        </p:tgtEl>
                                        <p:attrNameLst>
                                          <p:attrName>ppt_x</p:attrName>
                                        </p:attrNameLst>
                                      </p:cBhvr>
                                    </p:anim>
                                    <p:anim from="(-#ppt_h/2)" to="(#ppt_y)" calcmode="lin" valueType="num">
                                      <p:cBhvr>
                                        <p:cTn id="47" dur="1000" fill="hold">
                                          <p:stCondLst>
                                            <p:cond delay="0"/>
                                          </p:stCondLst>
                                        </p:cTn>
                                        <p:tgtEl>
                                          <p:spTgt spid="2">
                                            <p:txEl>
                                              <p:pRg st="3" end="3"/>
                                            </p:txEl>
                                          </p:spTgt>
                                        </p:tgtEl>
                                        <p:attrNameLst>
                                          <p:attrName>ppt_y</p:attrName>
                                        </p:attrNameLst>
                                      </p:cBhvr>
                                    </p:anim>
                                    <p:animRot by="21600000">
                                      <p:cBhvr>
                                        <p:cTn id="48" dur="1000" fill="hold">
                                          <p:stCondLst>
                                            <p:cond delay="0"/>
                                          </p:stCondLst>
                                        </p:cTn>
                                        <p:tgtEl>
                                          <p:spTgt spid="2">
                                            <p:txEl>
                                              <p:pRg st="3" end="3"/>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163">
                                            <p:txEl>
                                              <p:pRg st="3" end="3"/>
                                            </p:txEl>
                                          </p:spTgt>
                                        </p:tgtEl>
                                        <p:attrNameLst>
                                          <p:attrName>style.visibility</p:attrName>
                                        </p:attrNameLst>
                                      </p:cBhvr>
                                      <p:to>
                                        <p:strVal val="visible"/>
                                      </p:to>
                                    </p:set>
                                    <p:anim by="(-#ppt_w*2)" calcmode="lin" valueType="num">
                                      <p:cBhvr rctx="PPT">
                                        <p:cTn id="53" dur="500" autoRev="1" fill="hold">
                                          <p:stCondLst>
                                            <p:cond delay="0"/>
                                          </p:stCondLst>
                                        </p:cTn>
                                        <p:tgtEl>
                                          <p:spTgt spid="163">
                                            <p:txEl>
                                              <p:pRg st="3" end="3"/>
                                            </p:txEl>
                                          </p:spTgt>
                                        </p:tgtEl>
                                        <p:attrNameLst>
                                          <p:attrName>ppt_w</p:attrName>
                                        </p:attrNameLst>
                                      </p:cBhvr>
                                    </p:anim>
                                    <p:anim by="(#ppt_w*0.50)" calcmode="lin" valueType="num">
                                      <p:cBhvr>
                                        <p:cTn id="54" dur="500" decel="50000" autoRev="1" fill="hold">
                                          <p:stCondLst>
                                            <p:cond delay="0"/>
                                          </p:stCondLst>
                                        </p:cTn>
                                        <p:tgtEl>
                                          <p:spTgt spid="163">
                                            <p:txEl>
                                              <p:pRg st="3" end="3"/>
                                            </p:txEl>
                                          </p:spTgt>
                                        </p:tgtEl>
                                        <p:attrNameLst>
                                          <p:attrName>ppt_x</p:attrName>
                                        </p:attrNameLst>
                                      </p:cBhvr>
                                    </p:anim>
                                    <p:anim from="(-#ppt_h/2)" to="(#ppt_y)" calcmode="lin" valueType="num">
                                      <p:cBhvr>
                                        <p:cTn id="55" dur="1000" fill="hold">
                                          <p:stCondLst>
                                            <p:cond delay="0"/>
                                          </p:stCondLst>
                                        </p:cTn>
                                        <p:tgtEl>
                                          <p:spTgt spid="163">
                                            <p:txEl>
                                              <p:pRg st="3" end="3"/>
                                            </p:txEl>
                                          </p:spTgt>
                                        </p:tgtEl>
                                        <p:attrNameLst>
                                          <p:attrName>ppt_y</p:attrName>
                                        </p:attrNameLst>
                                      </p:cBhvr>
                                    </p:anim>
                                    <p:animRot by="21600000">
                                      <p:cBhvr>
                                        <p:cTn id="56" dur="1000" fill="hold">
                                          <p:stCondLst>
                                            <p:cond delay="0"/>
                                          </p:stCondLst>
                                        </p:cTn>
                                        <p:tgtEl>
                                          <p:spTgt spid="163">
                                            <p:txEl>
                                              <p:pRg st="3" end="3"/>
                                            </p:txEl>
                                          </p:spTgt>
                                        </p:tgtEl>
                                        <p:attrNameLst>
                                          <p:attrName>r</p:attrName>
                                        </p:attrNameLst>
                                      </p:cBhvr>
                                    </p:animRot>
                                  </p:childTnLst>
                                </p:cTn>
                              </p:par>
                              <p:par>
                                <p:cTn id="57" presetID="56" presetClass="entr" presetSubtype="0" fill="hold" nodeType="withEffect">
                                  <p:stCondLst>
                                    <p:cond delay="0"/>
                                  </p:stCondLst>
                                  <p:iterate type="lt">
                                    <p:tmPct val="10000"/>
                                  </p:iterate>
                                  <p:childTnLst>
                                    <p:set>
                                      <p:cBhvr>
                                        <p:cTn id="58" dur="1" fill="hold">
                                          <p:stCondLst>
                                            <p:cond delay="0"/>
                                          </p:stCondLst>
                                        </p:cTn>
                                        <p:tgtEl>
                                          <p:spTgt spid="2">
                                            <p:txEl>
                                              <p:pRg st="3" end="3"/>
                                            </p:txEl>
                                          </p:spTgt>
                                        </p:tgtEl>
                                        <p:attrNameLst>
                                          <p:attrName>style.visibility</p:attrName>
                                        </p:attrNameLst>
                                      </p:cBhvr>
                                      <p:to>
                                        <p:strVal val="visible"/>
                                      </p:to>
                                    </p:set>
                                    <p:anim by="(-#ppt_w*2)" calcmode="lin" valueType="num">
                                      <p:cBhvr rctx="PPT">
                                        <p:cTn id="59" dur="500" autoRev="1" fill="hold">
                                          <p:stCondLst>
                                            <p:cond delay="0"/>
                                          </p:stCondLst>
                                        </p:cTn>
                                        <p:tgtEl>
                                          <p:spTgt spid="2">
                                            <p:txEl>
                                              <p:pRg st="3" end="3"/>
                                            </p:txEl>
                                          </p:spTgt>
                                        </p:tgtEl>
                                        <p:attrNameLst>
                                          <p:attrName>ppt_w</p:attrName>
                                        </p:attrNameLst>
                                      </p:cBhvr>
                                    </p:anim>
                                    <p:anim by="(#ppt_w*0.50)" calcmode="lin" valueType="num">
                                      <p:cBhvr>
                                        <p:cTn id="60" dur="500" decel="50000" autoRev="1" fill="hold">
                                          <p:stCondLst>
                                            <p:cond delay="0"/>
                                          </p:stCondLst>
                                        </p:cTn>
                                        <p:tgtEl>
                                          <p:spTgt spid="2">
                                            <p:txEl>
                                              <p:pRg st="3" end="3"/>
                                            </p:txEl>
                                          </p:spTgt>
                                        </p:tgtEl>
                                        <p:attrNameLst>
                                          <p:attrName>ppt_x</p:attrName>
                                        </p:attrNameLst>
                                      </p:cBhvr>
                                    </p:anim>
                                    <p:anim from="(-#ppt_h/2)" to="(#ppt_y)" calcmode="lin" valueType="num">
                                      <p:cBhvr>
                                        <p:cTn id="61" dur="1000" fill="hold">
                                          <p:stCondLst>
                                            <p:cond delay="0"/>
                                          </p:stCondLst>
                                        </p:cTn>
                                        <p:tgtEl>
                                          <p:spTgt spid="2">
                                            <p:txEl>
                                              <p:pRg st="3" end="3"/>
                                            </p:txEl>
                                          </p:spTgt>
                                        </p:tgtEl>
                                        <p:attrNameLst>
                                          <p:attrName>ppt_y</p:attrName>
                                        </p:attrNameLst>
                                      </p:cBhvr>
                                    </p:anim>
                                    <p:animRot by="21600000">
                                      <p:cBhvr>
                                        <p:cTn id="62" dur="1000" fill="hold">
                                          <p:stCondLst>
                                            <p:cond delay="0"/>
                                          </p:stCondLst>
                                        </p:cTn>
                                        <p:tgtEl>
                                          <p:spTgt spid="2">
                                            <p:txEl>
                                              <p:pRg st="3" end="3"/>
                                            </p:txEl>
                                          </p:spTgt>
                                        </p:tgtEl>
                                        <p:attrNameLst>
                                          <p:attrName>r</p:attrName>
                                        </p:attrNameLst>
                                      </p:cBhvr>
                                    </p:animRot>
                                  </p:childTnLst>
                                </p:cTn>
                              </p:par>
                              <p:par>
                                <p:cTn id="63" presetID="56" presetClass="entr" presetSubtype="0" fill="hold" nodeType="withEffect">
                                  <p:stCondLst>
                                    <p:cond delay="0"/>
                                  </p:stCondLst>
                                  <p:iterate type="lt">
                                    <p:tmPct val="10000"/>
                                  </p:iterate>
                                  <p:childTnLst>
                                    <p:set>
                                      <p:cBhvr>
                                        <p:cTn id="64" dur="1" fill="hold">
                                          <p:stCondLst>
                                            <p:cond delay="0"/>
                                          </p:stCondLst>
                                        </p:cTn>
                                        <p:tgtEl>
                                          <p:spTgt spid="2">
                                            <p:txEl>
                                              <p:pRg st="4" end="4"/>
                                            </p:txEl>
                                          </p:spTgt>
                                        </p:tgtEl>
                                        <p:attrNameLst>
                                          <p:attrName>style.visibility</p:attrName>
                                        </p:attrNameLst>
                                      </p:cBhvr>
                                      <p:to>
                                        <p:strVal val="visible"/>
                                      </p:to>
                                    </p:set>
                                    <p:anim by="(-#ppt_w*2)" calcmode="lin" valueType="num">
                                      <p:cBhvr rctx="PPT">
                                        <p:cTn id="65" dur="500" autoRev="1" fill="hold">
                                          <p:stCondLst>
                                            <p:cond delay="0"/>
                                          </p:stCondLst>
                                        </p:cTn>
                                        <p:tgtEl>
                                          <p:spTgt spid="2">
                                            <p:txEl>
                                              <p:pRg st="4" end="4"/>
                                            </p:txEl>
                                          </p:spTgt>
                                        </p:tgtEl>
                                        <p:attrNameLst>
                                          <p:attrName>ppt_w</p:attrName>
                                        </p:attrNameLst>
                                      </p:cBhvr>
                                    </p:anim>
                                    <p:anim by="(#ppt_w*0.50)" calcmode="lin" valueType="num">
                                      <p:cBhvr>
                                        <p:cTn id="66" dur="500" decel="50000" autoRev="1" fill="hold">
                                          <p:stCondLst>
                                            <p:cond delay="0"/>
                                          </p:stCondLst>
                                        </p:cTn>
                                        <p:tgtEl>
                                          <p:spTgt spid="2">
                                            <p:txEl>
                                              <p:pRg st="4" end="4"/>
                                            </p:txEl>
                                          </p:spTgt>
                                        </p:tgtEl>
                                        <p:attrNameLst>
                                          <p:attrName>ppt_x</p:attrName>
                                        </p:attrNameLst>
                                      </p:cBhvr>
                                    </p:anim>
                                    <p:anim from="(-#ppt_h/2)" to="(#ppt_y)" calcmode="lin" valueType="num">
                                      <p:cBhvr>
                                        <p:cTn id="67" dur="1000" fill="hold">
                                          <p:stCondLst>
                                            <p:cond delay="0"/>
                                          </p:stCondLst>
                                        </p:cTn>
                                        <p:tgtEl>
                                          <p:spTgt spid="2">
                                            <p:txEl>
                                              <p:pRg st="4" end="4"/>
                                            </p:txEl>
                                          </p:spTgt>
                                        </p:tgtEl>
                                        <p:attrNameLst>
                                          <p:attrName>ppt_y</p:attrName>
                                        </p:attrNameLst>
                                      </p:cBhvr>
                                    </p:anim>
                                    <p:animRot by="21600000">
                                      <p:cBhvr>
                                        <p:cTn id="68" dur="1000" fill="hold">
                                          <p:stCondLst>
                                            <p:cond delay="0"/>
                                          </p:stCondLst>
                                        </p:cTn>
                                        <p:tgtEl>
                                          <p:spTgt spid="2">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5</a:t>
            </a:r>
            <a:r>
              <a:rPr sz="4000" dirty="0"/>
              <a:t>. </a:t>
            </a:r>
            <a:r>
              <a:rPr lang="en-US" sz="4000" dirty="0"/>
              <a:t>Multiple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US" sz="4000" b="1" dirty="0"/>
              <a:t>numbers</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a:t>
            </a:r>
            <a:r>
              <a:rPr lang="en-US" sz="4000" dirty="0"/>
              <a:t> </a:t>
            </a:r>
            <a:r>
              <a:rPr lang="el-GR" sz="4000" dirty="0"/>
              <a:t>           </a:t>
            </a:r>
            <a:r>
              <a:rPr lang="en-US" sz="4000" b="1" dirty="0"/>
              <a:t>[number</a:t>
            </a:r>
            <a:r>
              <a:rPr lang="el-GR" sz="4000" b="1" dirty="0"/>
              <a:t>: 5</a:t>
            </a:r>
            <a:r>
              <a:rPr lang="en-US" sz="4000" b="1" dirty="0"/>
              <a:t>, </a:t>
            </a:r>
            <a:r>
              <a:rPr lang="en" sz="4000" b="1" dirty="0"/>
              <a:t>x: 2, </a:t>
            </a:r>
            <a:r>
              <a:rPr lang="en-US" sz="4000" b="1" dirty="0"/>
              <a:t>y</a:t>
            </a:r>
            <a:r>
              <a:rPr lang="el-GR" sz="4000" b="1" dirty="0"/>
              <a:t>: 3</a:t>
            </a:r>
            <a:r>
              <a:rPr lang="en-US" sz="4000" b="1"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a:t>
            </a:r>
            <a:r>
              <a:rPr lang="en-US" sz="4000" dirty="0"/>
              <a:t> </a:t>
            </a:r>
            <a:r>
              <a:rPr lang="en-US" sz="4000" b="1" dirty="0"/>
              <a:t>[number</a:t>
            </a:r>
            <a:r>
              <a:rPr lang="el-GR" sz="4000" b="1" dirty="0"/>
              <a:t>: 1</a:t>
            </a:r>
            <a:r>
              <a:rPr lang="en-US" sz="4000" b="1" dirty="0"/>
              <a:t>, </a:t>
            </a:r>
            <a:r>
              <a:rPr lang="en" sz="4000" b="1" dirty="0"/>
              <a:t>x: </a:t>
            </a:r>
            <a:r>
              <a:rPr lang="el-GR" sz="4000" b="1" dirty="0"/>
              <a:t>3</a:t>
            </a:r>
            <a:r>
              <a:rPr lang="en" sz="4000" b="1" dirty="0"/>
              <a:t>, </a:t>
            </a:r>
            <a:r>
              <a:rPr lang="en-US" sz="4000" b="1" dirty="0"/>
              <a:t>y</a:t>
            </a:r>
            <a:r>
              <a:rPr lang="el-GR" sz="4000" b="1" dirty="0"/>
              <a:t>: 1</a:t>
            </a:r>
            <a:r>
              <a:rPr lang="en-US" sz="4000" b="1" dirty="0"/>
              <a:t>]</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pic>
        <p:nvPicPr>
          <p:cNvPr id="268"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620B958F-22A3-F74C-B017-86B39451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2" end="2"/>
                                            </p:txEl>
                                          </p:spTgt>
                                        </p:tgtEl>
                                        <p:attrNameLst>
                                          <p:attrName>ppt_w</p:attrName>
                                        </p:attrNameLst>
                                      </p:cBhvr>
                                    </p:anim>
                                    <p:anim by="(#ppt_w*0.50)" calcmode="lin" valueType="num">
                                      <p:cBhvr>
                                        <p:cTn id="21" dur="500" decel="50000" autoRev="1" fill="hold">
                                          <p:stCondLst>
                                            <p:cond delay="0"/>
                                          </p:stCondLst>
                                        </p:cTn>
                                        <p:tgtEl>
                                          <p:spTgt spid="266">
                                            <p:txEl>
                                              <p:pRg st="2" end="2"/>
                                            </p:txEl>
                                          </p:spTgt>
                                        </p:tgtEl>
                                        <p:attrNameLst>
                                          <p:attrName>ppt_x</p:attrName>
                                        </p:attrNameLst>
                                      </p:cBhvr>
                                    </p:anim>
                                    <p:anim from="(-#ppt_h/2)" to="(#ppt_y)" calcmode="lin" valueType="num">
                                      <p:cBhvr>
                                        <p:cTn id="22" dur="1000" fill="hold">
                                          <p:stCondLst>
                                            <p:cond delay="0"/>
                                          </p:stCondLst>
                                        </p:cTn>
                                        <p:tgtEl>
                                          <p:spTgt spid="266">
                                            <p:txEl>
                                              <p:pRg st="2" end="2"/>
                                            </p:txEl>
                                          </p:spTgt>
                                        </p:tgtEl>
                                        <p:attrNameLst>
                                          <p:attrName>ppt_y</p:attrName>
                                        </p:attrNameLst>
                                      </p:cBhvr>
                                    </p:anim>
                                    <p:animRot by="21600000">
                                      <p:cBhvr>
                                        <p:cTn id="23" dur="1000" fill="hold">
                                          <p:stCondLst>
                                            <p:cond delay="0"/>
                                          </p:stCondLst>
                                        </p:cTn>
                                        <p:tgtEl>
                                          <p:spTgt spid="266">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66">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66">
                                            <p:txEl>
                                              <p:pRg st="3" end="3"/>
                                            </p:txEl>
                                          </p:spTgt>
                                        </p:tgtEl>
                                        <p:attrNameLst>
                                          <p:attrName>ppt_w</p:attrName>
                                        </p:attrNameLst>
                                      </p:cBhvr>
                                    </p:anim>
                                    <p:anim by="(#ppt_w*0.50)" calcmode="lin" valueType="num">
                                      <p:cBhvr>
                                        <p:cTn id="29" dur="500" decel="50000" autoRev="1" fill="hold">
                                          <p:stCondLst>
                                            <p:cond delay="0"/>
                                          </p:stCondLst>
                                        </p:cTn>
                                        <p:tgtEl>
                                          <p:spTgt spid="266">
                                            <p:txEl>
                                              <p:pRg st="3" end="3"/>
                                            </p:txEl>
                                          </p:spTgt>
                                        </p:tgtEl>
                                        <p:attrNameLst>
                                          <p:attrName>ppt_x</p:attrName>
                                        </p:attrNameLst>
                                      </p:cBhvr>
                                    </p:anim>
                                    <p:anim from="(-#ppt_h/2)" to="(#ppt_y)" calcmode="lin" valueType="num">
                                      <p:cBhvr>
                                        <p:cTn id="30" dur="1000" fill="hold">
                                          <p:stCondLst>
                                            <p:cond delay="0"/>
                                          </p:stCondLst>
                                        </p:cTn>
                                        <p:tgtEl>
                                          <p:spTgt spid="266">
                                            <p:txEl>
                                              <p:pRg st="3" end="3"/>
                                            </p:txEl>
                                          </p:spTgt>
                                        </p:tgtEl>
                                        <p:attrNameLst>
                                          <p:attrName>ppt_y</p:attrName>
                                        </p:attrNameLst>
                                      </p:cBhvr>
                                    </p:anim>
                                    <p:animRot by="21600000">
                                      <p:cBhvr>
                                        <p:cTn id="31" dur="1000" fill="hold">
                                          <p:stCondLst>
                                            <p:cond delay="0"/>
                                          </p:stCondLst>
                                        </p:cTn>
                                        <p:tgtEl>
                                          <p:spTgt spid="266">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66">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66">
                                            <p:txEl>
                                              <p:pRg st="4" end="4"/>
                                            </p:txEl>
                                          </p:spTgt>
                                        </p:tgtEl>
                                        <p:attrNameLst>
                                          <p:attrName>ppt_w</p:attrName>
                                        </p:attrNameLst>
                                      </p:cBhvr>
                                    </p:anim>
                                    <p:anim by="(#ppt_w*0.50)" calcmode="lin" valueType="num">
                                      <p:cBhvr>
                                        <p:cTn id="37" dur="500" decel="50000" autoRev="1" fill="hold">
                                          <p:stCondLst>
                                            <p:cond delay="0"/>
                                          </p:stCondLst>
                                        </p:cTn>
                                        <p:tgtEl>
                                          <p:spTgt spid="266">
                                            <p:txEl>
                                              <p:pRg st="4" end="4"/>
                                            </p:txEl>
                                          </p:spTgt>
                                        </p:tgtEl>
                                        <p:attrNameLst>
                                          <p:attrName>ppt_x</p:attrName>
                                        </p:attrNameLst>
                                      </p:cBhvr>
                                    </p:anim>
                                    <p:anim from="(-#ppt_h/2)" to="(#ppt_y)" calcmode="lin" valueType="num">
                                      <p:cBhvr>
                                        <p:cTn id="38" dur="1000" fill="hold">
                                          <p:stCondLst>
                                            <p:cond delay="0"/>
                                          </p:stCondLst>
                                        </p:cTn>
                                        <p:tgtEl>
                                          <p:spTgt spid="266">
                                            <p:txEl>
                                              <p:pRg st="4" end="4"/>
                                            </p:txEl>
                                          </p:spTgt>
                                        </p:tgtEl>
                                        <p:attrNameLst>
                                          <p:attrName>ppt_y</p:attrName>
                                        </p:attrNameLst>
                                      </p:cBhvr>
                                    </p:anim>
                                    <p:animRot by="21600000">
                                      <p:cBhvr>
                                        <p:cTn id="39" dur="1000" fill="hold">
                                          <p:stCondLst>
                                            <p:cond delay="0"/>
                                          </p:stCondLst>
                                        </p:cTn>
                                        <p:tgtEl>
                                          <p:spTgt spid="266">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66">
                                            <p:txEl>
                                              <p:pRg st="5" end="5"/>
                                            </p:txEl>
                                          </p:spTgt>
                                        </p:tgtEl>
                                        <p:attrNameLst>
                                          <p:attrName>style.visibility</p:attrName>
                                        </p:attrNameLst>
                                      </p:cBhvr>
                                      <p:to>
                                        <p:strVal val="visible"/>
                                      </p:to>
                                    </p:set>
                                    <p:anim by="(-#ppt_w*2)" calcmode="lin" valueType="num">
                                      <p:cBhvr rctx="PPT">
                                        <p:cTn id="44" dur="500" autoRev="1" fill="hold">
                                          <p:stCondLst>
                                            <p:cond delay="0"/>
                                          </p:stCondLst>
                                        </p:cTn>
                                        <p:tgtEl>
                                          <p:spTgt spid="266">
                                            <p:txEl>
                                              <p:pRg st="5" end="5"/>
                                            </p:txEl>
                                          </p:spTgt>
                                        </p:tgtEl>
                                        <p:attrNameLst>
                                          <p:attrName>ppt_w</p:attrName>
                                        </p:attrNameLst>
                                      </p:cBhvr>
                                    </p:anim>
                                    <p:anim by="(#ppt_w*0.50)" calcmode="lin" valueType="num">
                                      <p:cBhvr>
                                        <p:cTn id="45" dur="500" decel="50000" autoRev="1" fill="hold">
                                          <p:stCondLst>
                                            <p:cond delay="0"/>
                                          </p:stCondLst>
                                        </p:cTn>
                                        <p:tgtEl>
                                          <p:spTgt spid="266">
                                            <p:txEl>
                                              <p:pRg st="5" end="5"/>
                                            </p:txEl>
                                          </p:spTgt>
                                        </p:tgtEl>
                                        <p:attrNameLst>
                                          <p:attrName>ppt_x</p:attrName>
                                        </p:attrNameLst>
                                      </p:cBhvr>
                                    </p:anim>
                                    <p:anim from="(-#ppt_h/2)" to="(#ppt_y)" calcmode="lin" valueType="num">
                                      <p:cBhvr>
                                        <p:cTn id="46" dur="1000" fill="hold">
                                          <p:stCondLst>
                                            <p:cond delay="0"/>
                                          </p:stCondLst>
                                        </p:cTn>
                                        <p:tgtEl>
                                          <p:spTgt spid="266">
                                            <p:txEl>
                                              <p:pRg st="5" end="5"/>
                                            </p:txEl>
                                          </p:spTgt>
                                        </p:tgtEl>
                                        <p:attrNameLst>
                                          <p:attrName>ppt_y</p:attrName>
                                        </p:attrNameLst>
                                      </p:cBhvr>
                                    </p:anim>
                                    <p:animRot by="21600000">
                                      <p:cBhvr>
                                        <p:cTn id="47" dur="1000" fill="hold">
                                          <p:stCondLst>
                                            <p:cond delay="0"/>
                                          </p:stCondLst>
                                        </p:cTn>
                                        <p:tgtEl>
                                          <p:spTgt spid="266">
                                            <p:txEl>
                                              <p:pRg st="5" end="5"/>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 συνάρτηση </a:t>
            </a:r>
            <a:r>
              <a:rPr lang="en" sz="4900" dirty="0">
                <a:solidFill>
                  <a:schemeClr val="tx2"/>
                </a:solidFill>
              </a:rPr>
              <a:t>greet_customer() </a:t>
            </a:r>
            <a:r>
              <a:rPr lang="el-GR" sz="4900" dirty="0">
                <a:solidFill>
                  <a:schemeClr val="tx2"/>
                </a:solidFill>
              </a:rPr>
              <a:t>από την τελευταία άσκηση, είχαμε δύο παραμέτρους: </a:t>
            </a:r>
            <a:r>
              <a:rPr lang="en-US" sz="4900" dirty="0">
                <a:solidFill>
                  <a:schemeClr val="tx2"/>
                </a:solidFill>
              </a:rPr>
              <a:t>(</a:t>
            </a:r>
            <a:r>
              <a:rPr lang="en-US" sz="4900" b="1" dirty="0">
                <a:solidFill>
                  <a:schemeClr val="tx2"/>
                </a:solidFill>
              </a:rPr>
              <a:t>store, item</a:t>
            </a:r>
            <a:r>
              <a:rPr lang="en-US" sz="4900" dirty="0">
                <a:solidFill>
                  <a:schemeClr val="tx2"/>
                </a:solidFill>
              </a:rPr>
              <a:t>)</a:t>
            </a:r>
          </a:p>
          <a:p>
            <a:pPr defTabSz="808990">
              <a:spcBef>
                <a:spcPts val="3300"/>
              </a:spcBef>
              <a:buClrTx/>
              <a:buSzTx/>
              <a:defRPr sz="4900"/>
            </a:pPr>
            <a:r>
              <a:rPr lang="en-US" sz="4900" dirty="0">
                <a:solidFill>
                  <a:schemeClr val="tx2"/>
                </a:solidFill>
              </a:rPr>
              <a:t>Ό</a:t>
            </a:r>
            <a:r>
              <a:rPr lang="el-GR" sz="4900" dirty="0" err="1">
                <a:solidFill>
                  <a:schemeClr val="tx2"/>
                </a:solidFill>
              </a:rPr>
              <a:t>ταν</a:t>
            </a:r>
            <a:r>
              <a:rPr lang="el-GR" sz="4900" dirty="0">
                <a:solidFill>
                  <a:schemeClr val="tx2"/>
                </a:solidFill>
              </a:rPr>
              <a:t> καλούμε την συνάρτηση, η τιμή που θα τοποθετηθεί πρώτη αντιστοιχίζεται στο </a:t>
            </a:r>
            <a:r>
              <a:rPr lang="en-US" sz="4900" b="1" dirty="0">
                <a:solidFill>
                  <a:schemeClr val="tx2"/>
                </a:solidFill>
              </a:rPr>
              <a:t>store</a:t>
            </a:r>
            <a:r>
              <a:rPr lang="en-US" sz="4900" dirty="0">
                <a:solidFill>
                  <a:schemeClr val="tx2"/>
                </a:solidFill>
              </a:rPr>
              <a:t> </a:t>
            </a:r>
            <a:r>
              <a:rPr lang="el-GR" sz="4900" dirty="0">
                <a:solidFill>
                  <a:schemeClr val="tx2"/>
                </a:solidFill>
              </a:rPr>
              <a:t>και η τιμή τοποθετηθεί στη δεύτερη αντιστοιχίζεται στο </a:t>
            </a:r>
            <a:r>
              <a:rPr lang="en" sz="4900" b="1" dirty="0">
                <a:solidFill>
                  <a:schemeClr val="tx2"/>
                </a:solidFill>
              </a:rPr>
              <a:t>item</a:t>
            </a:r>
            <a:r>
              <a:rPr lang="en" sz="4900" dirty="0">
                <a:solidFill>
                  <a:schemeClr val="tx2"/>
                </a:solidFill>
              </a:rPr>
              <a:t>. </a:t>
            </a:r>
            <a:r>
              <a:rPr lang="el-GR" sz="4900" dirty="0">
                <a:solidFill>
                  <a:schemeClr val="tx2"/>
                </a:solidFill>
              </a:rPr>
              <a:t>Αυτά ονομάζονται </a:t>
            </a:r>
            <a:r>
              <a:rPr lang="el-GR" sz="4900" b="1" dirty="0">
                <a:solidFill>
                  <a:schemeClr val="tx2"/>
                </a:solidFill>
              </a:rPr>
              <a:t>ορίσματα θέσης (</a:t>
            </a:r>
            <a:r>
              <a:rPr lang="en-US" sz="4900" b="1" dirty="0">
                <a:solidFill>
                  <a:schemeClr val="tx2"/>
                </a:solidFill>
              </a:rPr>
              <a:t>positional arguments</a:t>
            </a:r>
            <a:r>
              <a:rPr lang="el-GR" sz="4900" b="1" dirty="0">
                <a:solidFill>
                  <a:schemeClr val="tx2"/>
                </a:solidFill>
              </a:rPr>
              <a:t>)</a:t>
            </a:r>
            <a:r>
              <a:rPr lang="en-US" sz="4900" b="1" dirty="0">
                <a:solidFill>
                  <a:schemeClr val="tx2"/>
                </a:solidFill>
              </a:rPr>
              <a:t> </a:t>
            </a:r>
            <a:r>
              <a:rPr lang="el-GR" sz="4900" dirty="0">
                <a:solidFill>
                  <a:schemeClr val="tx2"/>
                </a:solidFill>
              </a:rPr>
              <a:t>επειδή οι αναθέσεις τους εξαρτώνται από τις θέσεις τους</a:t>
            </a:r>
            <a:r>
              <a:rPr lang="en-US" sz="4900" dirty="0">
                <a:solidFill>
                  <a:schemeClr val="tx2"/>
                </a:solidFill>
              </a:rPr>
              <a:t>.</a:t>
            </a:r>
            <a:endParaRPr lang="el-GR"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Tree>
    <p:extLst>
      <p:ext uri="{BB962C8B-B14F-4D97-AF65-F5344CB8AC3E}">
        <p14:creationId xmlns:p14="http://schemas.microsoft.com/office/powerpoint/2010/main" val="121518794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9934575"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να μεταβιβάσουμε αυτά τα ορίσματα ως </a:t>
            </a:r>
            <a:r>
              <a:rPr lang="el-GR" sz="4900" b="1" dirty="0">
                <a:solidFill>
                  <a:schemeClr val="tx2"/>
                </a:solidFill>
              </a:rPr>
              <a:t>ορίσματα λέξεων-κλειδιών</a:t>
            </a:r>
            <a:r>
              <a:rPr lang="en-US" sz="4900" b="1" dirty="0">
                <a:solidFill>
                  <a:schemeClr val="tx2"/>
                </a:solidFill>
              </a:rPr>
              <a:t> (</a:t>
            </a:r>
            <a:r>
              <a:rPr lang="en" sz="4900" dirty="0"/>
              <a:t>keyword arguments</a:t>
            </a:r>
            <a:r>
              <a:rPr lang="en-US" sz="4900" b="1" dirty="0">
                <a:solidFill>
                  <a:schemeClr val="tx2"/>
                </a:solidFill>
              </a:rPr>
              <a:t>)</a:t>
            </a:r>
            <a:r>
              <a:rPr lang="el-GR" sz="4900" dirty="0">
                <a:solidFill>
                  <a:schemeClr val="tx2"/>
                </a:solidFill>
              </a:rPr>
              <a:t>, όπου αναφερόμαστε ρητά σε τι κάθε όρισμα έχει ανατεθεί στην κλήση της συνάρτησης.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66633777-1F46-084C-A9F1-98F595934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6" name="Ορθογώνιο 5">
            <a:extLst>
              <a:ext uri="{FF2B5EF4-FFF2-40B4-BE49-F238E27FC236}">
                <a16:creationId xmlns:a16="http://schemas.microsoft.com/office/drawing/2014/main" id="{9D04A834-8F4B-CF41-BF5B-C936F192C91C}"/>
              </a:ext>
            </a:extLst>
          </p:cNvPr>
          <p:cNvSpPr/>
          <p:nvPr/>
        </p:nvSpPr>
        <p:spPr>
          <a:xfrm>
            <a:off x="12490451" y="2882846"/>
            <a:ext cx="16138524" cy="51193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endParaRPr lang="el-GR" sz="5400" dirty="0">
              <a:solidFill>
                <a:schemeClr val="bg2">
                  <a:lumMod val="20000"/>
                  <a:lumOff val="80000"/>
                </a:schemeClr>
              </a:solidFill>
            </a:endParaRPr>
          </a:p>
          <a:p>
            <a:pPr algn="l" defTabSz="808990">
              <a:spcBef>
                <a:spcPts val="3300"/>
              </a:spcBef>
              <a:defRPr sz="4900"/>
            </a:pPr>
            <a:r>
              <a:rPr lang="en-US" sz="5400" dirty="0">
                <a:solidFill>
                  <a:srgbClr val="C00000"/>
                </a:solidFill>
              </a:rPr>
              <a:t>item</a:t>
            </a:r>
            <a:r>
              <a:rPr lang="en-US" sz="5400" dirty="0">
                <a:solidFill>
                  <a:schemeClr val="bg2">
                    <a:lumMod val="20000"/>
                    <a:lumOff val="80000"/>
                  </a:schemeClr>
                </a:solidFill>
              </a:rPr>
              <a:t> = </a:t>
            </a:r>
            <a:r>
              <a:rPr lang="en" sz="5400" dirty="0">
                <a:solidFill>
                  <a:schemeClr val="bg2">
                    <a:lumMod val="20000"/>
                    <a:lumOff val="80000"/>
                  </a:schemeClr>
                </a:solidFill>
              </a:rPr>
              <a:t>“papayas”,</a:t>
            </a:r>
          </a:p>
          <a:p>
            <a:pPr algn="l" defTabSz="808990">
              <a:spcBef>
                <a:spcPts val="3300"/>
              </a:spcBef>
              <a:defRPr sz="4900"/>
            </a:pPr>
            <a:r>
              <a:rPr lang="en" sz="5400" dirty="0">
                <a:solidFill>
                  <a:srgbClr val="C00000"/>
                </a:solidFill>
              </a:rPr>
              <a:t>store</a:t>
            </a:r>
            <a:r>
              <a:rPr lang="en" sz="5400" dirty="0">
                <a:solidFill>
                  <a:schemeClr val="bg2">
                    <a:lumMod val="20000"/>
                    <a:lumOff val="80000"/>
                  </a:schemeClr>
                </a:solidFill>
              </a:rPr>
              <a:t> = "Stu's Staples”) </a:t>
            </a:r>
            <a:endParaRPr lang="el-GR" sz="5400" dirty="0">
              <a:solidFill>
                <a:schemeClr val="bg2">
                  <a:lumMod val="20000"/>
                  <a:lumOff val="80000"/>
                </a:schemeClr>
              </a:solidFill>
            </a:endParaRPr>
          </a:p>
        </p:txBody>
      </p:sp>
    </p:spTree>
    <p:extLst>
      <p:ext uri="{BB962C8B-B14F-4D97-AF65-F5344CB8AC3E}">
        <p14:creationId xmlns:p14="http://schemas.microsoft.com/office/powerpoint/2010/main" val="2632069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9">
                                            <p:txEl>
                                              <p:pRg st="1" end="1"/>
                                            </p:txEl>
                                          </p:spTgt>
                                        </p:tgtEl>
                                        <p:attrNameLst>
                                          <p:attrName>style.visibility</p:attrName>
                                        </p:attrNameLst>
                                      </p:cBhvr>
                                      <p:to>
                                        <p:strVal val="visible"/>
                                      </p:to>
                                    </p:set>
                                    <p:animEffect transition="in" filter="barn(inVertical)">
                                      <p:cBhvr>
                                        <p:cTn id="7" dur="500"/>
                                        <p:tgtEl>
                                          <p:spTgt spid="149">
                                            <p:txEl>
                                              <p:pRg st="1" end="1"/>
                                            </p:txEl>
                                          </p:spTgt>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Scale>
                                      <p:cBhvr>
                                        <p:cTn id="1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
                                        </p:tgtEl>
                                        <p:attrNameLst>
                                          <p:attrName>ppt_x</p:attrName>
                                          <p:attrName>ppt_y</p:attrName>
                                        </p:attrNameLst>
                                      </p:cBhvr>
                                    </p:animMotion>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nodeType="clickEffect">
                                  <p:stCondLst>
                                    <p:cond delay="0"/>
                                  </p:stCondLst>
                                  <p:iterate type="lt">
                                    <p:tmPct val="10000"/>
                                  </p:iterate>
                                  <p:childTnLst>
                                    <p:set>
                                      <p:cBhvr>
                                        <p:cTn id="17" dur="1" fill="hold">
                                          <p:stCondLst>
                                            <p:cond delay="0"/>
                                          </p:stCondLst>
                                        </p:cTn>
                                        <p:tgtEl>
                                          <p:spTgt spid="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6">
                                            <p:txEl>
                                              <p:pRg st="1" end="1"/>
                                            </p:txEl>
                                          </p:spTgt>
                                        </p:tgtEl>
                                        <p:attrNameLst>
                                          <p:attrName>ppt_w</p:attrName>
                                        </p:attrNameLst>
                                      </p:cBhvr>
                                    </p:anim>
                                    <p:anim by="(#ppt_w*0.50)" calcmode="lin" valueType="num">
                                      <p:cBhvr>
                                        <p:cTn id="19" dur="500" decel="50000" autoRev="1" fill="hold">
                                          <p:stCondLst>
                                            <p:cond delay="0"/>
                                          </p:stCondLst>
                                        </p:cTn>
                                        <p:tgtEl>
                                          <p:spTgt spid="6">
                                            <p:txEl>
                                              <p:pRg st="1" end="1"/>
                                            </p:txEl>
                                          </p:spTgt>
                                        </p:tgtEl>
                                        <p:attrNameLst>
                                          <p:attrName>ppt_x</p:attrName>
                                        </p:attrNameLst>
                                      </p:cBhvr>
                                    </p:anim>
                                    <p:anim from="(-#ppt_h/2)" to="(#ppt_y)" calcmode="lin" valueType="num">
                                      <p:cBhvr>
                                        <p:cTn id="20" dur="1000" fill="hold">
                                          <p:stCondLst>
                                            <p:cond delay="0"/>
                                          </p:stCondLst>
                                        </p:cTn>
                                        <p:tgtEl>
                                          <p:spTgt spid="6">
                                            <p:txEl>
                                              <p:pRg st="1" end="1"/>
                                            </p:txEl>
                                          </p:spTgt>
                                        </p:tgtEl>
                                        <p:attrNameLst>
                                          <p:attrName>ppt_y</p:attrName>
                                        </p:attrNameLst>
                                      </p:cBhvr>
                                    </p:anim>
                                    <p:animRot by="21600000">
                                      <p:cBhvr>
                                        <p:cTn id="21" dur="1000" fill="hold">
                                          <p:stCondLst>
                                            <p:cond delay="0"/>
                                          </p:stCondLst>
                                        </p:cTn>
                                        <p:tgtEl>
                                          <p:spTgt spid="6">
                                            <p:txEl>
                                              <p:pRg st="1" end="1"/>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6">
                                            <p:txEl>
                                              <p:pRg st="2" end="2"/>
                                            </p:txEl>
                                          </p:spTgt>
                                        </p:tgtEl>
                                        <p:attrNameLst>
                                          <p:attrName>style.visibility</p:attrName>
                                        </p:attrNameLst>
                                      </p:cBhvr>
                                      <p:to>
                                        <p:strVal val="visible"/>
                                      </p:to>
                                    </p:set>
                                    <p:anim by="(-#ppt_w*2)" calcmode="lin" valueType="num">
                                      <p:cBhvr rctx="PPT">
                                        <p:cTn id="24" dur="500" autoRev="1" fill="hold">
                                          <p:stCondLst>
                                            <p:cond delay="0"/>
                                          </p:stCondLst>
                                        </p:cTn>
                                        <p:tgtEl>
                                          <p:spTgt spid="6">
                                            <p:txEl>
                                              <p:pRg st="2" end="2"/>
                                            </p:txEl>
                                          </p:spTgt>
                                        </p:tgtEl>
                                        <p:attrNameLst>
                                          <p:attrName>ppt_w</p:attrName>
                                        </p:attrNameLst>
                                      </p:cBhvr>
                                    </p:anim>
                                    <p:anim by="(#ppt_w*0.50)" calcmode="lin" valueType="num">
                                      <p:cBhvr>
                                        <p:cTn id="25" dur="500" decel="50000" autoRev="1" fill="hold">
                                          <p:stCondLst>
                                            <p:cond delay="0"/>
                                          </p:stCondLst>
                                        </p:cTn>
                                        <p:tgtEl>
                                          <p:spTgt spid="6">
                                            <p:txEl>
                                              <p:pRg st="2" end="2"/>
                                            </p:txEl>
                                          </p:spTgt>
                                        </p:tgtEl>
                                        <p:attrNameLst>
                                          <p:attrName>ppt_x</p:attrName>
                                        </p:attrNameLst>
                                      </p:cBhvr>
                                    </p:anim>
                                    <p:anim from="(-#ppt_h/2)" to="(#ppt_y)" calcmode="lin" valueType="num">
                                      <p:cBhvr>
                                        <p:cTn id="26" dur="1000" fill="hold">
                                          <p:stCondLst>
                                            <p:cond delay="0"/>
                                          </p:stCondLst>
                                        </p:cTn>
                                        <p:tgtEl>
                                          <p:spTgt spid="6">
                                            <p:txEl>
                                              <p:pRg st="2" end="2"/>
                                            </p:txEl>
                                          </p:spTgt>
                                        </p:tgtEl>
                                        <p:attrNameLst>
                                          <p:attrName>ppt_y</p:attrName>
                                        </p:attrNameLst>
                                      </p:cBhvr>
                                    </p:anim>
                                    <p:animRot by="21600000">
                                      <p:cBhvr>
                                        <p:cTn id="27" dur="1000" fill="hold">
                                          <p:stCondLst>
                                            <p:cond delay="0"/>
                                          </p:stCondLst>
                                        </p:cTn>
                                        <p:tgtEl>
                                          <p:spTgt spid="6">
                                            <p:txEl>
                                              <p:pRg st="2" end="2"/>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6">
                                            <p:txEl>
                                              <p:pRg st="3" end="3"/>
                                            </p:txEl>
                                          </p:spTgt>
                                        </p:tgtEl>
                                        <p:attrNameLst>
                                          <p:attrName>style.visibility</p:attrName>
                                        </p:attrNameLst>
                                      </p:cBhvr>
                                      <p:to>
                                        <p:strVal val="visible"/>
                                      </p:to>
                                    </p:set>
                                    <p:anim by="(-#ppt_w*2)" calcmode="lin" valueType="num">
                                      <p:cBhvr rctx="PPT">
                                        <p:cTn id="30" dur="500" autoRev="1" fill="hold">
                                          <p:stCondLst>
                                            <p:cond delay="0"/>
                                          </p:stCondLst>
                                        </p:cTn>
                                        <p:tgtEl>
                                          <p:spTgt spid="6">
                                            <p:txEl>
                                              <p:pRg st="3" end="3"/>
                                            </p:txEl>
                                          </p:spTgt>
                                        </p:tgtEl>
                                        <p:attrNameLst>
                                          <p:attrName>ppt_w</p:attrName>
                                        </p:attrNameLst>
                                      </p:cBhvr>
                                    </p:anim>
                                    <p:anim by="(#ppt_w*0.50)" calcmode="lin" valueType="num">
                                      <p:cBhvr>
                                        <p:cTn id="31" dur="500" decel="50000" autoRev="1" fill="hold">
                                          <p:stCondLst>
                                            <p:cond delay="0"/>
                                          </p:stCondLst>
                                        </p:cTn>
                                        <p:tgtEl>
                                          <p:spTgt spid="6">
                                            <p:txEl>
                                              <p:pRg st="3" end="3"/>
                                            </p:txEl>
                                          </p:spTgt>
                                        </p:tgtEl>
                                        <p:attrNameLst>
                                          <p:attrName>ppt_x</p:attrName>
                                        </p:attrNameLst>
                                      </p:cBhvr>
                                    </p:anim>
                                    <p:anim from="(-#ppt_h/2)" to="(#ppt_y)" calcmode="lin" valueType="num">
                                      <p:cBhvr>
                                        <p:cTn id="32" dur="1000" fill="hold">
                                          <p:stCondLst>
                                            <p:cond delay="0"/>
                                          </p:stCondLst>
                                        </p:cTn>
                                        <p:tgtEl>
                                          <p:spTgt spid="6">
                                            <p:txEl>
                                              <p:pRg st="3" end="3"/>
                                            </p:txEl>
                                          </p:spTgt>
                                        </p:tgtEl>
                                        <p:attrNameLst>
                                          <p:attrName>ppt_y</p:attrName>
                                        </p:attrNameLst>
                                      </p:cBhvr>
                                    </p:anim>
                                    <p:animRot by="21600000">
                                      <p:cBhvr>
                                        <p:cTn id="33" dur="1000" fill="hold">
                                          <p:stCondLst>
                                            <p:cond delay="0"/>
                                          </p:stCondLst>
                                        </p:cTn>
                                        <p:tgtEl>
                                          <p:spTgt spid="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επίσης να ορίσουμε προεπιλεγμένα ορίσματα για μια συνάρτηση χρησιμοποιώντας σύνταξη πολύ παρόμοια με τη σύνταξη ορίσματος λέξεων-κλειδιών</a:t>
            </a:r>
          </a:p>
          <a:p>
            <a:pPr defTabSz="808990">
              <a:spcBef>
                <a:spcPts val="3300"/>
              </a:spcBef>
              <a:buClrTx/>
              <a:buSzTx/>
              <a:defRPr sz="4900"/>
            </a:pPr>
            <a:r>
              <a:rPr lang="el-GR" sz="4900" dirty="0">
                <a:solidFill>
                  <a:schemeClr val="tx2"/>
                </a:solidFill>
              </a:rPr>
              <a:t>Αυτή την φορά τοποθετούμε τις τιμές κατά τον ορισμό της συνάρτησης.</a:t>
            </a:r>
          </a:p>
          <a:p>
            <a:pPr defTabSz="808990">
              <a:spcBef>
                <a:spcPts val="3300"/>
              </a:spcBef>
              <a:buClrTx/>
              <a:buSzTx/>
              <a:defRPr sz="4900"/>
            </a:pPr>
            <a:r>
              <a:rPr lang="el-GR" sz="4900" dirty="0">
                <a:solidFill>
                  <a:schemeClr val="tx2"/>
                </a:solidFill>
              </a:rPr>
              <a:t>Εάν η συνάρτηση καλείται χωρίς όρισμα για αυτήν την παράμετρο, βασίζεται στην προεπιλογή.</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Tree>
    <p:extLst>
      <p:ext uri="{BB962C8B-B14F-4D97-AF65-F5344CB8AC3E}">
        <p14:creationId xmlns:p14="http://schemas.microsoft.com/office/powerpoint/2010/main" val="2168198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5" end="5"/>
                                            </p:txEl>
                                          </p:spTgt>
                                        </p:tgtEl>
                                        <p:attrNameLst>
                                          <p:attrName>ppt_w</p:attrName>
                                        </p:attrNameLst>
                                      </p:cBhvr>
                                    </p:anim>
                                    <p:anim by="(#ppt_w*0.50)" calcmode="lin" valueType="num">
                                      <p:cBhvr>
                                        <p:cTn id="8" dur="500" decel="50000" autoRev="1" fill="hold">
                                          <p:stCondLst>
                                            <p:cond delay="0"/>
                                          </p:stCondLst>
                                        </p:cTn>
                                        <p:tgtEl>
                                          <p:spTgt spid="149">
                                            <p:txEl>
                                              <p:pRg st="5" end="5"/>
                                            </p:txEl>
                                          </p:spTgt>
                                        </p:tgtEl>
                                        <p:attrNameLst>
                                          <p:attrName>ppt_x</p:attrName>
                                        </p:attrNameLst>
                                      </p:cBhvr>
                                    </p:anim>
                                    <p:anim from="(-#ppt_h/2)" to="(#ppt_y)" calcmode="lin" valueType="num">
                                      <p:cBhvr>
                                        <p:cTn id="9" dur="1000" fill="hold">
                                          <p:stCondLst>
                                            <p:cond delay="0"/>
                                          </p:stCondLst>
                                        </p:cTn>
                                        <p:tgtEl>
                                          <p:spTgt spid="149">
                                            <p:txEl>
                                              <p:pRg st="5" end="5"/>
                                            </p:txEl>
                                          </p:spTgt>
                                        </p:tgtEl>
                                        <p:attrNameLst>
                                          <p:attrName>ppt_y</p:attrName>
                                        </p:attrNameLst>
                                      </p:cBhvr>
                                    </p:anim>
                                    <p:animRot by="21600000">
                                      <p:cBhvr>
                                        <p:cTn id="10" dur="1000" fill="hold">
                                          <p:stCondLst>
                                            <p:cond delay="0"/>
                                          </p:stCondLst>
                                        </p:cTn>
                                        <p:tgtEl>
                                          <p:spTgt spid="14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p>
        </p:txBody>
      </p:sp>
    </p:spTree>
    <p:extLst>
      <p:ext uri="{BB962C8B-B14F-4D97-AF65-F5344CB8AC3E}">
        <p14:creationId xmlns:p14="http://schemas.microsoft.com/office/powerpoint/2010/main" val="2839496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 sz="5400" dirty="0" err="1">
                <a:solidFill>
                  <a:schemeClr val="bg2">
                    <a:lumMod val="20000"/>
                    <a:lumOff val="80000"/>
                  </a:schemeClr>
                </a:solidFill>
              </a:rPr>
              <a:t>Vasilopoulos</a:t>
            </a:r>
            <a:r>
              <a:rPr lang="en" sz="5400" dirty="0">
                <a:solidFill>
                  <a:schemeClr val="bg2">
                    <a:lumMod val="20000"/>
                    <a:lumOff val="80000"/>
                  </a:schemeClr>
                </a:solidFill>
              </a:rPr>
              <a:t>’, ‘papaya’)</a:t>
            </a:r>
          </a:p>
        </p:txBody>
      </p:sp>
    </p:spTree>
    <p:extLst>
      <p:ext uri="{BB962C8B-B14F-4D97-AF65-F5344CB8AC3E}">
        <p14:creationId xmlns:p14="http://schemas.microsoft.com/office/powerpoint/2010/main" val="31571620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Xalkiadakis</a:t>
            </a:r>
            <a:r>
              <a:rPr lang="en" sz="5400" dirty="0">
                <a:solidFill>
                  <a:schemeClr val="bg2">
                    <a:lumMod val="20000"/>
                    <a:lumOff val="80000"/>
                  </a:schemeClr>
                </a:solidFill>
              </a:rPr>
              <a:t>’)</a:t>
            </a:r>
          </a:p>
        </p:txBody>
      </p:sp>
    </p:spTree>
    <p:extLst>
      <p:ext uri="{BB962C8B-B14F-4D97-AF65-F5344CB8AC3E}">
        <p14:creationId xmlns:p14="http://schemas.microsoft.com/office/powerpoint/2010/main" val="1218065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US" sz="5400" dirty="0">
                <a:solidFill>
                  <a:schemeClr val="bg2">
                    <a:lumMod val="20000"/>
                    <a:lumOff val="80000"/>
                  </a:schemeClr>
                </a:solidFill>
              </a:rPr>
              <a:t>item</a:t>
            </a:r>
            <a:r>
              <a:rPr lang="en" sz="5400" dirty="0">
                <a:solidFill>
                  <a:schemeClr val="bg2">
                    <a:lumMod val="20000"/>
                    <a:lumOff val="80000"/>
                  </a:schemeClr>
                </a:solidFill>
              </a:rPr>
              <a:t> = ‘apple’)</a:t>
            </a:r>
          </a:p>
        </p:txBody>
      </p:sp>
    </p:spTree>
    <p:extLst>
      <p:ext uri="{BB962C8B-B14F-4D97-AF65-F5344CB8AC3E}">
        <p14:creationId xmlns:p14="http://schemas.microsoft.com/office/powerpoint/2010/main" val="3110800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4800" dirty="0">
                <a:solidFill>
                  <a:srgbClr val="FFC000"/>
                </a:solidFill>
              </a:rPr>
              <a:t>greet_customer</a:t>
            </a:r>
            <a:r>
              <a:rPr lang="en" sz="4800" dirty="0">
                <a:solidFill>
                  <a:schemeClr val="bg2">
                    <a:lumMod val="20000"/>
                    <a:lumOff val="80000"/>
                  </a:schemeClr>
                </a:solidFill>
              </a:rPr>
              <a:t>(item = ‘milk’, store = ‘</a:t>
            </a:r>
            <a:r>
              <a:rPr lang="en" sz="4800" dirty="0" err="1">
                <a:solidFill>
                  <a:schemeClr val="bg2">
                    <a:lumMod val="20000"/>
                    <a:lumOff val="80000"/>
                  </a:schemeClr>
                </a:solidFill>
              </a:rPr>
              <a:t>Xalkiadakis</a:t>
            </a:r>
            <a:r>
              <a:rPr lang="en" sz="4800" dirty="0">
                <a:solidFill>
                  <a:schemeClr val="bg2">
                    <a:lumMod val="20000"/>
                    <a:lumOff val="80000"/>
                  </a:schemeClr>
                </a:solidFill>
              </a:rPr>
              <a:t>’)</a:t>
            </a:r>
          </a:p>
        </p:txBody>
      </p:sp>
    </p:spTree>
    <p:extLst>
      <p:ext uri="{BB962C8B-B14F-4D97-AF65-F5344CB8AC3E}">
        <p14:creationId xmlns:p14="http://schemas.microsoft.com/office/powerpoint/2010/main" val="3359690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Στην περίπτωση που δεν θέλουμε να δώσουμε σε όλα τα ορίσματα τιμές κατά την αρχικοποίηση της συνάρτησης, είναι σημαντικό τα ορίσματα που δέχονται τιμές να ορίζονται στο τέλος.</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spTree>
    <p:extLst>
      <p:ext uri="{BB962C8B-B14F-4D97-AF65-F5344CB8AC3E}">
        <p14:creationId xmlns:p14="http://schemas.microsoft.com/office/powerpoint/2010/main" val="4214293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3" end="3"/>
                                            </p:txEl>
                                          </p:spTgt>
                                        </p:tgtEl>
                                        <p:attrNameLst>
                                          <p:attrName>ppt_w</p:attrName>
                                        </p:attrNameLst>
                                      </p:cBhvr>
                                    </p:anim>
                                    <p:anim by="(#ppt_w*0.50)" calcmode="lin" valueType="num">
                                      <p:cBhvr>
                                        <p:cTn id="8" dur="500" decel="50000" autoRev="1" fill="hold">
                                          <p:stCondLst>
                                            <p:cond delay="0"/>
                                          </p:stCondLst>
                                        </p:cTn>
                                        <p:tgtEl>
                                          <p:spTgt spid="149">
                                            <p:txEl>
                                              <p:pRg st="3" end="3"/>
                                            </p:txEl>
                                          </p:spTgt>
                                        </p:tgtEl>
                                        <p:attrNameLst>
                                          <p:attrName>ppt_x</p:attrName>
                                        </p:attrNameLst>
                                      </p:cBhvr>
                                    </p:anim>
                                    <p:anim from="(-#ppt_h/2)" to="(#ppt_y)" calcmode="lin" valueType="num">
                                      <p:cBhvr>
                                        <p:cTn id="9" dur="1000" fill="hold">
                                          <p:stCondLst>
                                            <p:cond delay="0"/>
                                          </p:stCondLst>
                                        </p:cTn>
                                        <p:tgtEl>
                                          <p:spTgt spid="149">
                                            <p:txEl>
                                              <p:pRg st="3" end="3"/>
                                            </p:txEl>
                                          </p:spTgt>
                                        </p:tgtEl>
                                        <p:attrNameLst>
                                          <p:attrName>ppt_y</p:attrName>
                                        </p:attrNameLst>
                                      </p:cBhvr>
                                    </p:anim>
                                    <p:animRot by="21600000">
                                      <p:cBhvr>
                                        <p:cTn id="10"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rPr dirty="0"/>
              <a:t>“</a:t>
            </a:r>
            <a:r>
              <a:rPr dirty="0" err="1"/>
              <a:t>Η</a:t>
            </a:r>
            <a:r>
              <a:rPr dirty="0"/>
              <a:t> </a:t>
            </a:r>
            <a:r>
              <a:rPr dirty="0" err="1"/>
              <a:t>τεκμηρίωση</a:t>
            </a:r>
            <a:r>
              <a:rPr dirty="0"/>
              <a:t> </a:t>
            </a:r>
            <a:r>
              <a:rPr dirty="0" err="1"/>
              <a:t>είν</a:t>
            </a:r>
            <a:r>
              <a:rPr dirty="0"/>
              <a:t>α</a:t>
            </a:r>
            <a:r>
              <a:rPr dirty="0" err="1"/>
              <a:t>ι</a:t>
            </a:r>
            <a:r>
              <a:rPr dirty="0"/>
              <a:t> </a:t>
            </a:r>
            <a:r>
              <a:rPr dirty="0" err="1"/>
              <a:t>έν</a:t>
            </a:r>
            <a:r>
              <a:rPr dirty="0"/>
              <a:t>α </a:t>
            </a:r>
            <a:r>
              <a:rPr dirty="0" err="1"/>
              <a:t>σημ</a:t>
            </a:r>
            <a:r>
              <a:rPr dirty="0"/>
              <a:t>α</a:t>
            </a:r>
            <a:r>
              <a:rPr dirty="0" err="1"/>
              <a:t>ντικό</a:t>
            </a:r>
            <a:r>
              <a:rPr dirty="0"/>
              <a:t> β</a:t>
            </a:r>
            <a:r>
              <a:rPr dirty="0" err="1"/>
              <a:t>ήμ</a:t>
            </a:r>
            <a:r>
              <a:rPr dirty="0"/>
              <a:t>α </a:t>
            </a:r>
            <a:r>
              <a:rPr dirty="0" err="1"/>
              <a:t>στον</a:t>
            </a:r>
            <a:r>
              <a:rPr dirty="0"/>
              <a:t> π</a:t>
            </a:r>
            <a:r>
              <a:rPr dirty="0" err="1"/>
              <a:t>ρογρ</a:t>
            </a:r>
            <a:r>
              <a:rPr dirty="0"/>
              <a:t>α</a:t>
            </a:r>
            <a:r>
              <a:rPr dirty="0" err="1"/>
              <a:t>μμ</a:t>
            </a:r>
            <a:r>
              <a:rPr dirty="0"/>
              <a:t>α</a:t>
            </a:r>
            <a:r>
              <a:rPr dirty="0" err="1"/>
              <a:t>τισμό</a:t>
            </a:r>
            <a:r>
              <a:rPr dirty="0"/>
              <a:t>.”</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7" name="Picture 2">
            <a:extLst>
              <a:ext uri="{FF2B5EF4-FFF2-40B4-BE49-F238E27FC236}">
                <a16:creationId xmlns:a16="http://schemas.microsoft.com/office/drawing/2014/main" id="{6BD170DE-51DF-ED48-9E7B-824B77F22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Scale>
                                      <p:cBhvr>
                                        <p:cTn id="7" dur="1000" decel="50000" fill="hold">
                                          <p:stCondLst>
                                            <p:cond delay="0"/>
                                          </p:stCondLst>
                                        </p:cTn>
                                        <p:tgtEl>
                                          <p:spTgt spid="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2"/>
                                        </p:tgtEl>
                                        <p:attrNameLst>
                                          <p:attrName>ppt_x</p:attrName>
                                          <p:attrName>ppt_y</p:attrName>
                                        </p:attrNameLst>
                                      </p:cBhvr>
                                    </p:animMotion>
                                    <p:animEffect transition="in" filter="fade">
                                      <p:cBhvr>
                                        <p:cTn id="9" dur="1000"/>
                                        <p:tgtEl>
                                          <p:spTgt spid="172"/>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6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69">
                                            <p:txEl>
                                              <p:pRg st="1" end="1"/>
                                            </p:txEl>
                                          </p:spTgt>
                                        </p:tgtEl>
                                        <p:attrNameLst>
                                          <p:attrName>ppt_w</p:attrName>
                                        </p:attrNameLst>
                                      </p:cBhvr>
                                    </p:anim>
                                    <p:anim by="(#ppt_w*0.50)" calcmode="lin" valueType="num">
                                      <p:cBhvr>
                                        <p:cTn id="13" dur="500" decel="50000" autoRev="1" fill="hold">
                                          <p:stCondLst>
                                            <p:cond delay="0"/>
                                          </p:stCondLst>
                                        </p:cTn>
                                        <p:tgtEl>
                                          <p:spTgt spid="169">
                                            <p:txEl>
                                              <p:pRg st="1" end="1"/>
                                            </p:txEl>
                                          </p:spTgt>
                                        </p:tgtEl>
                                        <p:attrNameLst>
                                          <p:attrName>ppt_x</p:attrName>
                                        </p:attrNameLst>
                                      </p:cBhvr>
                                    </p:anim>
                                    <p:anim from="(-#ppt_h/2)" to="(#ppt_y)" calcmode="lin" valueType="num">
                                      <p:cBhvr>
                                        <p:cTn id="14" dur="1000" fill="hold">
                                          <p:stCondLst>
                                            <p:cond delay="0"/>
                                          </p:stCondLst>
                                        </p:cTn>
                                        <p:tgtEl>
                                          <p:spTgt spid="169">
                                            <p:txEl>
                                              <p:pRg st="1" end="1"/>
                                            </p:txEl>
                                          </p:spTgt>
                                        </p:tgtEl>
                                        <p:attrNameLst>
                                          <p:attrName>ppt_y</p:attrName>
                                        </p:attrNameLst>
                                      </p:cBhvr>
                                    </p:anim>
                                    <p:animRot by="21600000">
                                      <p:cBhvr>
                                        <p:cTn id="15" dur="1000" fill="hold">
                                          <p:stCondLst>
                                            <p:cond delay="0"/>
                                          </p:stCondLst>
                                        </p:cTn>
                                        <p:tgtEl>
                                          <p:spTgt spid="169">
                                            <p:txEl>
                                              <p:pRg st="1" end="1"/>
                                            </p:txEl>
                                          </p:spTgt>
                                        </p:tgtEl>
                                        <p:attrNameLst>
                                          <p:attrName>r</p:attrName>
                                        </p:attrNameLst>
                                      </p:cBhvr>
                                    </p:animRot>
                                  </p:childTnLst>
                                </p:cTn>
                              </p:par>
                              <p:par>
                                <p:cTn id="16" presetID="38" presetClass="entr" presetSubtype="0" accel="50000" fill="hold" nodeType="withEffect">
                                  <p:stCondLst>
                                    <p:cond delay="0"/>
                                  </p:stCondLst>
                                  <p:iterate type="lt">
                                    <p:tmPct val="50000"/>
                                  </p:iterate>
                                  <p:childTnLst>
                                    <p:set>
                                      <p:cBhvr>
                                        <p:cTn id="17" dur="1" fill="hold">
                                          <p:stCondLst>
                                            <p:cond delay="0"/>
                                          </p:stCondLst>
                                        </p:cTn>
                                        <p:tgtEl>
                                          <p:spTgt spid="171">
                                            <p:txEl>
                                              <p:pRg st="0" end="0"/>
                                            </p:txEl>
                                          </p:spTgt>
                                        </p:tgtEl>
                                        <p:attrNameLst>
                                          <p:attrName>style.visibility</p:attrName>
                                        </p:attrNameLst>
                                      </p:cBhvr>
                                      <p:to>
                                        <p:strVal val="visible"/>
                                      </p:to>
                                    </p:set>
                                    <p:set>
                                      <p:cBhvr>
                                        <p:cTn id="18" dur="455" fill="hold">
                                          <p:stCondLst>
                                            <p:cond delay="0"/>
                                          </p:stCondLst>
                                        </p:cTn>
                                        <p:tgtEl>
                                          <p:spTgt spid="171">
                                            <p:txEl>
                                              <p:pRg st="0" end="0"/>
                                            </p:txEl>
                                          </p:spTgt>
                                        </p:tgtEl>
                                        <p:attrNameLst>
                                          <p:attrName>style.rotation</p:attrName>
                                        </p:attrNameLst>
                                      </p:cBhvr>
                                      <p:to>
                                        <p:strVal val="-45.0"/>
                                      </p:to>
                                    </p:set>
                                    <p:anim calcmode="lin" valueType="num">
                                      <p:cBhvr>
                                        <p:cTn id="19" dur="455" fill="hold">
                                          <p:stCondLst>
                                            <p:cond delay="455"/>
                                          </p:stCondLst>
                                        </p:cTn>
                                        <p:tgtEl>
                                          <p:spTgt spid="17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171">
                                            <p:txEl>
                                              <p:pRg st="0" end="0"/>
                                            </p:txEl>
                                          </p:spTgt>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17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171">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72"/>
                                        </p:tgtEl>
                                      </p:cBhvr>
                                    </p:animEffect>
                                    <p:set>
                                      <p:cBhvr>
                                        <p:cTn id="27" dur="1" fill="hold">
                                          <p:stCondLst>
                                            <p:cond delay="499"/>
                                          </p:stCondLst>
                                        </p:cTn>
                                        <p:tgtEl>
                                          <p:spTgt spid="172"/>
                                        </p:tgtEl>
                                        <p:attrNameLst>
                                          <p:attrName>style.visibility</p:attrName>
                                        </p:attrNameLst>
                                      </p:cBhvr>
                                      <p:to>
                                        <p:strVal val="hidden"/>
                                      </p:to>
                                    </p:set>
                                  </p:childTnLst>
                                </p:cTn>
                              </p:par>
                              <p:par>
                                <p:cTn id="28" presetID="21"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l-GR" sz="5400" dirty="0">
                <a:solidFill>
                  <a:schemeClr val="bg2">
                    <a:lumMod val="20000"/>
                    <a:lumOff val="80000"/>
                  </a:schemeClr>
                </a:solidFill>
              </a:rPr>
              <a:t>‘</a:t>
            </a:r>
            <a:r>
              <a:rPr lang="en-US" sz="5400" dirty="0">
                <a:solidFill>
                  <a:schemeClr val="bg2">
                    <a:lumMod val="20000"/>
                    <a:lumOff val="80000"/>
                  </a:schemeClr>
                </a:solidFill>
              </a:rPr>
              <a:t>Bazaar</a:t>
            </a:r>
            <a:r>
              <a:rPr lang="el-GR" sz="5400" dirty="0">
                <a:solidFill>
                  <a:schemeClr val="bg2">
                    <a:lumMod val="20000"/>
                    <a:lumOff val="80000"/>
                  </a:schemeClr>
                </a:solidFill>
              </a:rPr>
              <a:t>’</a:t>
            </a:r>
            <a:r>
              <a:rPr lang="en" sz="5400" dirty="0">
                <a:solidFill>
                  <a:schemeClr val="bg2">
                    <a:lumMod val="20000"/>
                    <a:lumOff val="80000"/>
                  </a:schemeClr>
                </a:solidFill>
              </a:rPr>
              <a:t>)</a:t>
            </a:r>
          </a:p>
        </p:txBody>
      </p:sp>
    </p:spTree>
    <p:extLst>
      <p:ext uri="{BB962C8B-B14F-4D97-AF65-F5344CB8AC3E}">
        <p14:creationId xmlns:p14="http://schemas.microsoft.com/office/powerpoint/2010/main" val="139735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71</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‘Bazaar’)</a:t>
            </a:r>
          </a:p>
        </p:txBody>
      </p:sp>
    </p:spTree>
    <p:extLst>
      <p:ext uri="{BB962C8B-B14F-4D97-AF65-F5344CB8AC3E}">
        <p14:creationId xmlns:p14="http://schemas.microsoft.com/office/powerpoint/2010/main" val="41780869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(‘milk’)</a:t>
            </a:r>
          </a:p>
        </p:txBody>
      </p:sp>
    </p:spTree>
    <p:extLst>
      <p:ext uri="{BB962C8B-B14F-4D97-AF65-F5344CB8AC3E}">
        <p14:creationId xmlns:p14="http://schemas.microsoft.com/office/powerpoint/2010/main" val="70832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5" end="5"/>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5" end="5"/>
                                            </p:txEl>
                                          </p:spTgt>
                                        </p:tgtEl>
                                        <p:attrNameLst>
                                          <p:attrName>ppt_w</p:attrName>
                                        </p:attrNameLst>
                                      </p:cBhvr>
                                    </p:anim>
                                    <p:anim by="(#ppt_w*0.50)" calcmode="lin" valueType="num">
                                      <p:cBhvr>
                                        <p:cTn id="14" dur="500" decel="50000" autoRev="1" fill="hold">
                                          <p:stCondLst>
                                            <p:cond delay="0"/>
                                          </p:stCondLst>
                                        </p:cTn>
                                        <p:tgtEl>
                                          <p:spTgt spid="9">
                                            <p:txEl>
                                              <p:pRg st="5" end="5"/>
                                            </p:txEl>
                                          </p:spTgt>
                                        </p:tgtEl>
                                        <p:attrNameLst>
                                          <p:attrName>ppt_x</p:attrName>
                                        </p:attrNameLst>
                                      </p:cBhvr>
                                    </p:anim>
                                    <p:anim from="(-#ppt_h/2)" to="(#ppt_y)" calcmode="lin" valueType="num">
                                      <p:cBhvr>
                                        <p:cTn id="15" dur="1000" fill="hold">
                                          <p:stCondLst>
                                            <p:cond delay="0"/>
                                          </p:stCondLst>
                                        </p:cTn>
                                        <p:tgtEl>
                                          <p:spTgt spid="9">
                                            <p:txEl>
                                              <p:pRg st="5" end="5"/>
                                            </p:txEl>
                                          </p:spTgt>
                                        </p:tgtEl>
                                        <p:attrNameLst>
                                          <p:attrName>ppt_y</p:attrName>
                                        </p:attrNameLst>
                                      </p:cBhvr>
                                    </p:anim>
                                    <p:animRot by="21600000">
                                      <p:cBhvr>
                                        <p:cTn id="16"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a:t>
            </a:r>
          </a:p>
        </p:txBody>
      </p:sp>
    </p:spTree>
    <p:extLst>
      <p:ext uri="{BB962C8B-B14F-4D97-AF65-F5344CB8AC3E}">
        <p14:creationId xmlns:p14="http://schemas.microsoft.com/office/powerpoint/2010/main" val="4029051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 store = ‘</a:t>
            </a:r>
            <a:r>
              <a:rPr lang="en" sz="5400" dirty="0" err="1">
                <a:solidFill>
                  <a:schemeClr val="bg2">
                    <a:lumMod val="20000"/>
                    <a:lumOff val="80000"/>
                  </a:schemeClr>
                </a:solidFill>
              </a:rPr>
              <a:t>Ariadni</a:t>
            </a:r>
            <a:r>
              <a:rPr lang="en" sz="5400" dirty="0">
                <a:solidFill>
                  <a:schemeClr val="bg2">
                    <a:lumMod val="20000"/>
                    <a:lumOff val="80000"/>
                  </a:schemeClr>
                </a:solidFill>
              </a:rPr>
              <a:t>’)</a:t>
            </a:r>
          </a:p>
        </p:txBody>
      </p:sp>
    </p:spTree>
    <p:extLst>
      <p:ext uri="{BB962C8B-B14F-4D97-AF65-F5344CB8AC3E}">
        <p14:creationId xmlns:p14="http://schemas.microsoft.com/office/powerpoint/2010/main" val="8556469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Ariadni</a:t>
            </a:r>
            <a:r>
              <a:rPr lang="en" sz="5400" dirty="0">
                <a:solidFill>
                  <a:schemeClr val="bg2">
                    <a:lumMod val="20000"/>
                    <a:lumOff val="80000"/>
                  </a:schemeClr>
                </a:solidFill>
              </a:rPr>
              <a:t>’, item = ‘milk’)</a:t>
            </a:r>
          </a:p>
        </p:txBody>
      </p:sp>
    </p:spTree>
    <p:extLst>
      <p:ext uri="{BB962C8B-B14F-4D97-AF65-F5344CB8AC3E}">
        <p14:creationId xmlns:p14="http://schemas.microsoft.com/office/powerpoint/2010/main" val="4151883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07</a:t>
            </a:r>
            <a:r>
              <a:rPr sz="4000" dirty="0"/>
              <a:t>. </a:t>
            </a:r>
            <a:r>
              <a:rPr lang="en-US" sz="4000" dirty="0" err="1"/>
              <a:t>Keyward</a:t>
            </a:r>
            <a:r>
              <a:rPr lang="en-US" sz="4000" dirty="0"/>
              <a:t> </a:t>
            </a:r>
            <a:r>
              <a:rPr lang="en-US" sz="4000" dirty="0" err="1"/>
              <a:t>Arguments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Έχουμε ορίσει μια συνάρτηση </a:t>
            </a:r>
            <a:r>
              <a:rPr lang="en" sz="4000" b="1" dirty="0" err="1"/>
              <a:t>create_spreadsheet</a:t>
            </a:r>
            <a:r>
              <a:rPr lang="en" sz="4000" dirty="0"/>
              <a:t>, </a:t>
            </a:r>
            <a:r>
              <a:rPr lang="el-GR" sz="4000" dirty="0"/>
              <a:t>η οποία παίρνει μόνο έναν τίτλο και εκτυπώνει ότι δημιουργεί ένα υπολογιστικό φύλλο.</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όρισμα ‘</a:t>
            </a:r>
            <a:r>
              <a:rPr lang="en-US" sz="4000" dirty="0"/>
              <a:t>Downloads</a:t>
            </a:r>
            <a:r>
              <a:rPr lang="el-GR" sz="4000" dirty="0"/>
              <a:t>’</a:t>
            </a:r>
            <a:r>
              <a:rPr lang="en-US" sz="4000" dirty="0"/>
              <a:t> </a:t>
            </a:r>
            <a:r>
              <a:rPr lang="el-GR" sz="4000" dirty="0"/>
              <a:t>και στην συνέχεια εκτελέστε το πρόγραμμα.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Προσθέστε την παράμετρο </a:t>
            </a:r>
            <a:r>
              <a:rPr lang="en" sz="4000" b="1" dirty="0" err="1"/>
              <a:t>row_count</a:t>
            </a:r>
            <a:r>
              <a:rPr lang="en" sz="4000" b="1" dirty="0"/>
              <a:t> </a:t>
            </a:r>
            <a:r>
              <a:rPr lang="el-GR" sz="4000" dirty="0"/>
              <a:t>στον ορισμό της συνάρτησης. Δώστε την προεπιλεγμένη τιμή 1000.</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Αλλάξτε τη δήλωση εκτύπωσης (</a:t>
            </a:r>
            <a:r>
              <a:rPr lang="en-US" sz="4000" dirty="0"/>
              <a:t>print statement</a:t>
            </a:r>
            <a:r>
              <a:rPr lang="el-GR" sz="4000" dirty="0"/>
              <a:t>) στη συνάρτηση </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a:t>
            </a:r>
            <a:r>
              <a:rPr lang="en" sz="3822" dirty="0">
                <a:sym typeface="Avenir Next Regular"/>
              </a:rPr>
              <a:t> Creating a spreadsheet called </a:t>
            </a:r>
            <a:r>
              <a:rPr lang="en" sz="3822" b="1" dirty="0">
                <a:sym typeface="Avenir Next Regular"/>
              </a:rPr>
              <a:t>{title} </a:t>
            </a:r>
            <a:r>
              <a:rPr lang="en" sz="3822" dirty="0">
                <a:sym typeface="Avenir Next Regular"/>
              </a:rPr>
              <a:t>with </a:t>
            </a:r>
            <a:r>
              <a:rPr lang="en" sz="3822" b="1" dirty="0">
                <a:sym typeface="Avenir Next Regular"/>
              </a:rPr>
              <a:t>{</a:t>
            </a:r>
            <a:r>
              <a:rPr lang="en" sz="3822" b="1" dirty="0" err="1">
                <a:sym typeface="Avenir Next Regular"/>
              </a:rPr>
              <a:t>row_count</a:t>
            </a:r>
            <a:r>
              <a:rPr lang="en" sz="3822" b="1" dirty="0">
                <a:sym typeface="Avenir Next Regular"/>
              </a:rPr>
              <a:t>} </a:t>
            </a:r>
            <a:r>
              <a:rPr lang="en" sz="3822" dirty="0">
                <a:sym typeface="Avenir Next Regular"/>
              </a:rPr>
              <a:t>rows")</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Καλέστε </a:t>
            </a:r>
            <a:r>
              <a:rPr lang="en" sz="4000" dirty="0" err="1"/>
              <a:t>create_spreadsheet</a:t>
            </a:r>
            <a:r>
              <a:rPr lang="en" sz="4000" dirty="0"/>
              <a:t> () </a:t>
            </a:r>
            <a:r>
              <a:rPr lang="el-GR" sz="4000" dirty="0"/>
              <a:t>με </a:t>
            </a:r>
            <a:r>
              <a:rPr lang="en" sz="4000" b="1" dirty="0">
                <a:sym typeface="Avenir Next Regular"/>
              </a:rPr>
              <a:t>title</a:t>
            </a:r>
            <a:r>
              <a:rPr lang="el-GR" sz="4000" dirty="0"/>
              <a:t> </a:t>
            </a:r>
            <a:r>
              <a:rPr lang="en-US" sz="4000" dirty="0"/>
              <a:t>=</a:t>
            </a:r>
            <a:r>
              <a:rPr lang="el-GR" sz="4000" dirty="0"/>
              <a:t> ”</a:t>
            </a:r>
            <a:r>
              <a:rPr lang="en-US" sz="4000" dirty="0"/>
              <a:t>Applications</a:t>
            </a:r>
            <a:r>
              <a:rPr lang="el-GR" sz="4000" dirty="0"/>
              <a:t>" και  </a:t>
            </a:r>
            <a:r>
              <a:rPr lang="en" sz="4000" b="1" dirty="0" err="1"/>
              <a:t>row_count</a:t>
            </a:r>
            <a:r>
              <a:rPr lang="en" sz="4000" b="1" dirty="0"/>
              <a:t> </a:t>
            </a:r>
            <a:r>
              <a:rPr lang="en-US" sz="4000" dirty="0"/>
              <a:t>=</a:t>
            </a:r>
            <a:r>
              <a:rPr lang="el-GR" sz="4000" dirty="0"/>
              <a:t> 10</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76</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66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266">
                                            <p:txEl>
                                              <p:pRg st="6" end="6"/>
                                            </p:txEl>
                                          </p:spTgt>
                                        </p:tgtEl>
                                        <p:attrNameLst>
                                          <p:attrName>style.visibility</p:attrName>
                                        </p:attrNameLst>
                                      </p:cBhvr>
                                      <p:to>
                                        <p:strVal val="visible"/>
                                      </p:to>
                                    </p:set>
                                    <p:anim by="(-#ppt_w*2)" calcmode="lin" valueType="num">
                                      <p:cBhvr rctx="PPT">
                                        <p:cTn id="50" dur="500" autoRev="1" fill="hold">
                                          <p:stCondLst>
                                            <p:cond delay="0"/>
                                          </p:stCondLst>
                                        </p:cTn>
                                        <p:tgtEl>
                                          <p:spTgt spid="266">
                                            <p:txEl>
                                              <p:pRg st="6" end="6"/>
                                            </p:txEl>
                                          </p:spTgt>
                                        </p:tgtEl>
                                        <p:attrNameLst>
                                          <p:attrName>ppt_w</p:attrName>
                                        </p:attrNameLst>
                                      </p:cBhvr>
                                    </p:anim>
                                    <p:anim by="(#ppt_w*0.50)" calcmode="lin" valueType="num">
                                      <p:cBhvr>
                                        <p:cTn id="51" dur="500" decel="50000" autoRev="1" fill="hold">
                                          <p:stCondLst>
                                            <p:cond delay="0"/>
                                          </p:stCondLst>
                                        </p:cTn>
                                        <p:tgtEl>
                                          <p:spTgt spid="266">
                                            <p:txEl>
                                              <p:pRg st="6" end="6"/>
                                            </p:txEl>
                                          </p:spTgt>
                                        </p:tgtEl>
                                        <p:attrNameLst>
                                          <p:attrName>ppt_x</p:attrName>
                                        </p:attrNameLst>
                                      </p:cBhvr>
                                    </p:anim>
                                    <p:anim from="(-#ppt_h/2)" to="(#ppt_y)" calcmode="lin" valueType="num">
                                      <p:cBhvr>
                                        <p:cTn id="52" dur="1000" fill="hold">
                                          <p:stCondLst>
                                            <p:cond delay="0"/>
                                          </p:stCondLst>
                                        </p:cTn>
                                        <p:tgtEl>
                                          <p:spTgt spid="266">
                                            <p:txEl>
                                              <p:pRg st="6" end="6"/>
                                            </p:txEl>
                                          </p:spTgt>
                                        </p:tgtEl>
                                        <p:attrNameLst>
                                          <p:attrName>ppt_y</p:attrName>
                                        </p:attrNameLst>
                                      </p:cBhvr>
                                    </p:anim>
                                    <p:animRot by="21600000">
                                      <p:cBhvr>
                                        <p:cTn id="53" dur="1000" fill="hold">
                                          <p:stCondLst>
                                            <p:cond delay="0"/>
                                          </p:stCondLst>
                                        </p:cTn>
                                        <p:tgtEl>
                                          <p:spTgt spid="266">
                                            <p:txEl>
                                              <p:pRg st="6" end="6"/>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268"/>
                                        </p:tgtEl>
                                      </p:cBhvr>
                                    </p:animEffect>
                                    <p:set>
                                      <p:cBhvr>
                                        <p:cTn id="58" dur="1" fill="hold">
                                          <p:stCondLst>
                                            <p:cond delay="499"/>
                                          </p:stCondLst>
                                        </p:cTn>
                                        <p:tgtEl>
                                          <p:spTgt spid="268"/>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heel(1)">
                                      <p:cBhvr>
                                        <p:cTn id="6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US" sz="4900" b="1" dirty="0">
                <a:solidFill>
                  <a:schemeClr val="tx2"/>
                </a:solidFill>
              </a:rPr>
              <a:t>Return</a:t>
            </a:r>
            <a:endParaRPr lang="el-GR" sz="4900" b="1" dirty="0">
              <a:solidFill>
                <a:schemeClr val="tx2"/>
              </a:solidFill>
            </a:endParaRPr>
          </a:p>
          <a:p>
            <a:pPr defTabSz="808990">
              <a:spcBef>
                <a:spcPts val="3300"/>
              </a:spcBef>
              <a:buClrTx/>
              <a:buSzTx/>
              <a:defRPr sz="4900"/>
            </a:pPr>
            <a:r>
              <a:rPr lang="el-GR" sz="4900" dirty="0">
                <a:solidFill>
                  <a:schemeClr val="tx2"/>
                </a:solidFill>
              </a:rPr>
              <a:t>Μέχρι στιγμής, έχουμε δει μόνο λειτουργίες που εκτυπώνουν κάποιο αποτέλεσμα στην κονσόλα. Οι συναρτήσεις μπορούν επίσης να </a:t>
            </a:r>
            <a:r>
              <a:rPr lang="el-GR" sz="4900" b="1" dirty="0">
                <a:solidFill>
                  <a:schemeClr val="tx2"/>
                </a:solidFill>
              </a:rPr>
              <a:t>επιστρέψουν</a:t>
            </a:r>
            <a:r>
              <a:rPr lang="el-GR" sz="4900" dirty="0">
                <a:solidFill>
                  <a:schemeClr val="tx2"/>
                </a:solidFill>
              </a:rPr>
              <a:t> μια τιμή στο χρήστη έτσι ώστε αυτή η τιμή να μπορεί να τροποποιηθεί ή να χρησιμοποιηθεί αργότερα. Όταν υπάρχει ένα αποτέλεσμα από μια συνάρτηση που μπορεί να αποθηκευτεί σε μια μεταβλητή, ονομάζεται </a:t>
            </a:r>
            <a:r>
              <a:rPr lang="el-GR" sz="4900" b="1" dirty="0">
                <a:solidFill>
                  <a:schemeClr val="tx2"/>
                </a:solidFill>
              </a:rPr>
              <a:t>επιστρεφόμενη τιμή συνάρτησης</a:t>
            </a:r>
            <a:r>
              <a:rPr lang="el-GR" sz="4900" dirty="0">
                <a:solidFill>
                  <a:schemeClr val="tx2"/>
                </a:solidFill>
              </a:rPr>
              <a:t>. Χρησιμοποιούμε τη λέξη-κλειδί </a:t>
            </a:r>
            <a:r>
              <a:rPr lang="en-US" sz="4900" b="1" dirty="0">
                <a:solidFill>
                  <a:schemeClr val="tx2"/>
                </a:solidFill>
              </a:rPr>
              <a:t>return</a:t>
            </a:r>
            <a:r>
              <a:rPr lang="el-GR" sz="4900" dirty="0">
                <a:solidFill>
                  <a:schemeClr val="tx2"/>
                </a:solidFill>
              </a:rPr>
              <a:t> για να το κάνουμε αυτό.</a:t>
            </a:r>
          </a:p>
          <a:p>
            <a:pPr defTabSz="808990">
              <a:spcBef>
                <a:spcPts val="3300"/>
              </a:spcBef>
              <a:buClrTx/>
              <a:buSzTx/>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a:t>
            </a:r>
            <a:r>
              <a:rPr lang="en" sz="4900" dirty="0" err="1">
                <a:solidFill>
                  <a:schemeClr val="tx2"/>
                </a:solidFill>
              </a:rPr>
              <a:t>divide_by_four</a:t>
            </a:r>
            <a:r>
              <a:rPr lang="en" sz="4900" dirty="0">
                <a:solidFill>
                  <a:schemeClr val="tx2"/>
                </a:solidFill>
              </a:rPr>
              <a:t> </a:t>
            </a:r>
            <a:r>
              <a:rPr lang="el-GR" sz="4900" dirty="0">
                <a:solidFill>
                  <a:schemeClr val="tx2"/>
                </a:solidFill>
              </a:rPr>
              <a:t>που παίρνει ένα ακέραιο όρισμα, το διαιρεί με τέσσερα και επιστρέφει το αποτέλεσμα:</a:t>
            </a:r>
            <a:endParaRPr lang="en-US" sz="4900" dirty="0">
              <a:solidFill>
                <a:schemeClr val="tx2"/>
              </a:solidFill>
            </a:endParaRPr>
          </a:p>
          <a:p>
            <a:pPr marL="0" indent="0" algn="ctr" defTabSz="808990">
              <a:spcBef>
                <a:spcPts val="3300"/>
              </a:spcBef>
              <a:buClrTx/>
              <a:buSzTx/>
              <a:buNone/>
              <a:defRPr sz="4900"/>
            </a:pP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77</a:t>
            </a:fld>
            <a:endParaRPr/>
          </a:p>
        </p:txBody>
      </p:sp>
    </p:spTree>
    <p:extLst>
      <p:ext uri="{BB962C8B-B14F-4D97-AF65-F5344CB8AC3E}">
        <p14:creationId xmlns:p14="http://schemas.microsoft.com/office/powerpoint/2010/main" val="4165059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12944475" cy="95974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CODE HERE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divide_by_four</a:t>
            </a:r>
            <a:r>
              <a:rPr lang="en" sz="4900" dirty="0">
                <a:solidFill>
                  <a:schemeClr val="bg2">
                    <a:lumMod val="20000"/>
                    <a:lumOff val="80000"/>
                  </a:schemeClr>
                </a:solidFill>
              </a:rPr>
              <a:t>(</a:t>
            </a:r>
            <a:r>
              <a:rPr lang="en" sz="4900" dirty="0" err="1">
                <a:solidFill>
                  <a:schemeClr val="bg2">
                    <a:lumMod val="20000"/>
                    <a:lumOff val="80000"/>
                  </a:schemeClr>
                </a:solidFill>
              </a:rPr>
              <a:t>input_number</a:t>
            </a:r>
            <a:r>
              <a:rPr lang="en" sz="4900" dirty="0">
                <a:solidFill>
                  <a:schemeClr val="bg2">
                    <a:lumMod val="20000"/>
                    <a:lumOff val="80000"/>
                  </a:schemeClr>
                </a:solidFill>
              </a:rPr>
              <a:t>):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input_number</a:t>
            </a:r>
            <a:r>
              <a:rPr lang="en" sz="4900" dirty="0">
                <a:solidFill>
                  <a:schemeClr val="bg2">
                    <a:lumMod val="20000"/>
                    <a:lumOff val="80000"/>
                  </a:schemeClr>
                </a:solidFill>
              </a:rPr>
              <a:t>/4</a:t>
            </a:r>
          </a:p>
          <a:p>
            <a:pPr algn="l" defTabSz="808990">
              <a:spcBef>
                <a:spcPts val="3300"/>
              </a:spcBef>
              <a:defRPr sz="4900"/>
            </a:pPr>
            <a:endParaRPr lang="en" sz="54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result = </a:t>
            </a:r>
            <a:r>
              <a:rPr lang="en" sz="4900" dirty="0" err="1">
                <a:solidFill>
                  <a:schemeClr val="bg2">
                    <a:lumMod val="20000"/>
                    <a:lumOff val="80000"/>
                  </a:schemeClr>
                </a:solidFill>
              </a:rPr>
              <a:t>divide_by_four</a:t>
            </a:r>
            <a:r>
              <a:rPr lang="en" sz="4900" dirty="0">
                <a:solidFill>
                  <a:schemeClr val="bg2">
                    <a:lumMod val="20000"/>
                    <a:lumOff val="80000"/>
                  </a:schemeClr>
                </a:solidFill>
              </a:rPr>
              <a:t>(16) </a:t>
            </a:r>
          </a:p>
          <a:p>
            <a:pPr algn="l" defTabSz="808990">
              <a:spcBef>
                <a:spcPts val="3300"/>
              </a:spcBef>
              <a:defRPr sz="4900"/>
            </a:pPr>
            <a:r>
              <a:rPr lang="en" sz="4900" dirty="0">
                <a:solidFill>
                  <a:schemeClr val="bg2">
                    <a:lumMod val="20000"/>
                    <a:lumOff val="80000"/>
                  </a:schemeClr>
                </a:solidFill>
              </a:rPr>
              <a:t>print(f’16 divided by 4 is {result}’) </a:t>
            </a:r>
          </a:p>
          <a:p>
            <a:pPr algn="l" defTabSz="808990">
              <a:spcBef>
                <a:spcPts val="3300"/>
              </a:spcBef>
              <a:defRPr sz="4900"/>
            </a:pPr>
            <a:r>
              <a:rPr lang="en" sz="4900" dirty="0">
                <a:solidFill>
                  <a:schemeClr val="bg2">
                    <a:lumMod val="20000"/>
                    <a:lumOff val="80000"/>
                  </a:schemeClr>
                </a:solidFill>
              </a:rPr>
              <a:t>result2 = </a:t>
            </a:r>
            <a:r>
              <a:rPr lang="en" sz="4900" dirty="0" err="1">
                <a:solidFill>
                  <a:schemeClr val="bg2">
                    <a:lumMod val="20000"/>
                    <a:lumOff val="80000"/>
                  </a:schemeClr>
                </a:solidFill>
              </a:rPr>
              <a:t>divide_by_four</a:t>
            </a:r>
            <a:r>
              <a:rPr lang="en" sz="4900" dirty="0">
                <a:solidFill>
                  <a:schemeClr val="bg2">
                    <a:lumMod val="20000"/>
                    <a:lumOff val="80000"/>
                  </a:schemeClr>
                </a:solidFill>
              </a:rPr>
              <a:t>(result)</a:t>
            </a:r>
          </a:p>
          <a:p>
            <a:pPr algn="l" defTabSz="808990">
              <a:spcBef>
                <a:spcPts val="3300"/>
              </a:spcBef>
              <a:defRPr sz="4900"/>
            </a:pPr>
            <a:r>
              <a:rPr lang="en" sz="4900" dirty="0">
                <a:solidFill>
                  <a:schemeClr val="bg2">
                    <a:lumMod val="20000"/>
                    <a:lumOff val="80000"/>
                  </a:schemeClr>
                </a:solidFill>
              </a:rPr>
              <a:t>print(f’ {result} divided by 4 is {result2}’)</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7E1596CE-83B3-6542-AEDE-3C6CA72B8F20}"/>
              </a:ext>
            </a:extLst>
          </p:cNvPr>
          <p:cNvSpPr/>
          <p:nvPr/>
        </p:nvSpPr>
        <p:spPr>
          <a:xfrm>
            <a:off x="13428268" y="911381"/>
            <a:ext cx="9469832" cy="952055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EXPLAIN HERE</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endParaRPr lang="en" sz="4900" dirty="0">
              <a:solidFill>
                <a:srgbClr val="C00000"/>
              </a:solidFill>
            </a:endParaRPr>
          </a:p>
          <a:p>
            <a:pPr algn="l" defTabSz="808990">
              <a:spcBef>
                <a:spcPts val="3300"/>
              </a:spcBef>
              <a:defRPr sz="4900"/>
            </a:pPr>
            <a:endParaRPr lang="en" sz="4900" dirty="0">
              <a:solidFill>
                <a:srgbClr val="C00000"/>
              </a:solidFill>
            </a:endParaRPr>
          </a:p>
          <a:p>
            <a:pPr algn="l" defTabSz="808990">
              <a:spcBef>
                <a:spcPts val="3300"/>
              </a:spcBef>
              <a:defRPr sz="4900"/>
            </a:pPr>
            <a:r>
              <a:rPr lang="en" sz="4900" dirty="0">
                <a:solidFill>
                  <a:srgbClr val="C00000"/>
                </a:solidFill>
              </a:rPr>
              <a:t>#</a:t>
            </a:r>
            <a:r>
              <a:rPr lang="en" sz="4900" dirty="0">
                <a:solidFill>
                  <a:schemeClr val="bg2">
                    <a:lumMod val="20000"/>
                    <a:lumOff val="80000"/>
                  </a:schemeClr>
                </a:solidFill>
              </a:rPr>
              <a:t> </a:t>
            </a:r>
            <a:r>
              <a:rPr lang="en" sz="4900" dirty="0">
                <a:solidFill>
                  <a:srgbClr val="C00000"/>
                </a:solidFill>
              </a:rPr>
              <a:t>result = 4</a:t>
            </a:r>
          </a:p>
          <a:p>
            <a:pPr algn="l" defTabSz="808990">
              <a:spcBef>
                <a:spcPts val="3300"/>
              </a:spcBef>
              <a:defRPr sz="4900"/>
            </a:pPr>
            <a:r>
              <a:rPr lang="en" sz="4900" dirty="0">
                <a:solidFill>
                  <a:schemeClr val="bg2">
                    <a:lumMod val="20000"/>
                    <a:lumOff val="80000"/>
                  </a:schemeClr>
                </a:solidFill>
              </a:rPr>
              <a:t>Output: 16 divided by 4 is </a:t>
            </a:r>
            <a:r>
              <a:rPr lang="en" sz="4900" dirty="0">
                <a:solidFill>
                  <a:srgbClr val="C00000"/>
                </a:solidFill>
              </a:rPr>
              <a:t>4</a:t>
            </a:r>
          </a:p>
          <a:p>
            <a:pPr algn="l" defTabSz="808990">
              <a:spcBef>
                <a:spcPts val="3300"/>
              </a:spcBef>
              <a:defRPr sz="4900"/>
            </a:pPr>
            <a:r>
              <a:rPr lang="en" sz="4900" dirty="0">
                <a:solidFill>
                  <a:srgbClr val="00B050"/>
                </a:solidFill>
              </a:rPr>
              <a:t># result_2 = 1</a:t>
            </a:r>
          </a:p>
          <a:p>
            <a:pPr algn="l" defTabSz="808990">
              <a:spcBef>
                <a:spcPts val="3300"/>
              </a:spcBef>
              <a:defRPr sz="4900"/>
            </a:pPr>
            <a:r>
              <a:rPr lang="en" sz="4900" dirty="0">
                <a:solidFill>
                  <a:schemeClr val="bg2">
                    <a:lumMod val="20000"/>
                    <a:lumOff val="80000"/>
                  </a:schemeClr>
                </a:solidFill>
              </a:rPr>
              <a:t>Output:  </a:t>
            </a:r>
            <a:r>
              <a:rPr lang="en" sz="4900" dirty="0">
                <a:solidFill>
                  <a:srgbClr val="C00000"/>
                </a:solidFill>
              </a:rPr>
              <a:t>4</a:t>
            </a:r>
            <a:r>
              <a:rPr lang="en" sz="4900" dirty="0">
                <a:solidFill>
                  <a:schemeClr val="bg2">
                    <a:lumMod val="20000"/>
                    <a:lumOff val="80000"/>
                  </a:schemeClr>
                </a:solidFill>
              </a:rPr>
              <a:t> divided by 4 is </a:t>
            </a:r>
            <a:r>
              <a:rPr lang="en" sz="4900" dirty="0">
                <a:solidFill>
                  <a:srgbClr val="00B050"/>
                </a:solidFill>
              </a:rPr>
              <a:t>1</a:t>
            </a:r>
            <a:endParaRPr lang="en" sz="5400" dirty="0">
              <a:solidFill>
                <a:srgbClr val="00B050"/>
              </a:solidFill>
            </a:endParaRPr>
          </a:p>
        </p:txBody>
      </p:sp>
    </p:spTree>
    <p:extLst>
      <p:ext uri="{BB962C8B-B14F-4D97-AF65-F5344CB8AC3E}">
        <p14:creationId xmlns:p14="http://schemas.microsoft.com/office/powerpoint/2010/main" val="1583757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par>
                          <p:cTn id="9" fill="hold">
                            <p:stCondLst>
                              <p:cond delay="4000"/>
                            </p:stCondLst>
                            <p:childTnLst>
                              <p:par>
                                <p:cTn id="10" presetID="56" presetClass="entr" presetSubtype="0" fill="hold" nodeType="afterEffect">
                                  <p:stCondLst>
                                    <p:cond delay="0"/>
                                  </p:stCondLst>
                                  <p:iterate type="lt">
                                    <p:tmPct val="10000"/>
                                  </p:iterate>
                                  <p:childTnLst>
                                    <p:set>
                                      <p:cBhvr>
                                        <p:cTn id="11" dur="1" fill="hold">
                                          <p:stCondLst>
                                            <p:cond delay="0"/>
                                          </p:stCondLst>
                                        </p:cTn>
                                        <p:tgtEl>
                                          <p:spTgt spid="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9">
                                            <p:txEl>
                                              <p:pRg st="1" end="1"/>
                                            </p:txEl>
                                          </p:spTgt>
                                        </p:tgtEl>
                                        <p:attrNameLst>
                                          <p:attrName>ppt_w</p:attrName>
                                        </p:attrNameLst>
                                      </p:cBhvr>
                                    </p:anim>
                                    <p:anim by="(#ppt_w*0.50)" calcmode="lin" valueType="num">
                                      <p:cBhvr>
                                        <p:cTn id="13" dur="500" decel="50000" autoRev="1" fill="hold">
                                          <p:stCondLst>
                                            <p:cond delay="0"/>
                                          </p:stCondLst>
                                        </p:cTn>
                                        <p:tgtEl>
                                          <p:spTgt spid="9">
                                            <p:txEl>
                                              <p:pRg st="1" end="1"/>
                                            </p:txEl>
                                          </p:spTgt>
                                        </p:tgtEl>
                                        <p:attrNameLst>
                                          <p:attrName>ppt_x</p:attrName>
                                        </p:attrNameLst>
                                      </p:cBhvr>
                                    </p:anim>
                                    <p:anim from="(-#ppt_h/2)" to="(#ppt_y)" calcmode="lin" valueType="num">
                                      <p:cBhvr>
                                        <p:cTn id="14" dur="1000" fill="hold">
                                          <p:stCondLst>
                                            <p:cond delay="0"/>
                                          </p:stCondLst>
                                        </p:cTn>
                                        <p:tgtEl>
                                          <p:spTgt spid="9">
                                            <p:txEl>
                                              <p:pRg st="1" end="1"/>
                                            </p:txEl>
                                          </p:spTgt>
                                        </p:tgtEl>
                                        <p:attrNameLst>
                                          <p:attrName>ppt_y</p:attrName>
                                        </p:attrNameLst>
                                      </p:cBhvr>
                                    </p:anim>
                                    <p:animRot by="21600000">
                                      <p:cBhvr>
                                        <p:cTn id="15" dur="1000" fill="hold">
                                          <p:stCondLst>
                                            <p:cond delay="0"/>
                                          </p:stCondLst>
                                        </p:cTn>
                                        <p:tgtEl>
                                          <p:spTgt spid="9">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9">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9">
                                            <p:txEl>
                                              <p:pRg st="2" end="2"/>
                                            </p:txEl>
                                          </p:spTgt>
                                        </p:tgtEl>
                                        <p:attrNameLst>
                                          <p:attrName>ppt_w</p:attrName>
                                        </p:attrNameLst>
                                      </p:cBhvr>
                                    </p:anim>
                                    <p:anim by="(#ppt_w*0.50)" calcmode="lin" valueType="num">
                                      <p:cBhvr>
                                        <p:cTn id="19" dur="500" decel="50000" autoRev="1" fill="hold">
                                          <p:stCondLst>
                                            <p:cond delay="0"/>
                                          </p:stCondLst>
                                        </p:cTn>
                                        <p:tgtEl>
                                          <p:spTgt spid="9">
                                            <p:txEl>
                                              <p:pRg st="2" end="2"/>
                                            </p:txEl>
                                          </p:spTgt>
                                        </p:tgtEl>
                                        <p:attrNameLst>
                                          <p:attrName>ppt_x</p:attrName>
                                        </p:attrNameLst>
                                      </p:cBhvr>
                                    </p:anim>
                                    <p:anim from="(-#ppt_h/2)" to="(#ppt_y)" calcmode="lin" valueType="num">
                                      <p:cBhvr>
                                        <p:cTn id="20" dur="1000" fill="hold">
                                          <p:stCondLst>
                                            <p:cond delay="0"/>
                                          </p:stCondLst>
                                        </p:cTn>
                                        <p:tgtEl>
                                          <p:spTgt spid="9">
                                            <p:txEl>
                                              <p:pRg st="2" end="2"/>
                                            </p:txEl>
                                          </p:spTgt>
                                        </p:tgtEl>
                                        <p:attrNameLst>
                                          <p:attrName>ppt_y</p:attrName>
                                        </p:attrNameLst>
                                      </p:cBhvr>
                                    </p:anim>
                                    <p:animRot by="21600000">
                                      <p:cBhvr>
                                        <p:cTn id="21" dur="1000" fill="hold">
                                          <p:stCondLst>
                                            <p:cond delay="0"/>
                                          </p:stCondLst>
                                        </p:cTn>
                                        <p:tgtEl>
                                          <p:spTgt spid="9">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9">
                                            <p:txEl>
                                              <p:pRg st="4" end="4"/>
                                            </p:txEl>
                                          </p:spTgt>
                                        </p:tgtEl>
                                        <p:attrNameLst>
                                          <p:attrName>style.visibility</p:attrName>
                                        </p:attrNameLst>
                                      </p:cBhvr>
                                      <p:to>
                                        <p:strVal val="visible"/>
                                      </p:to>
                                    </p:set>
                                    <p:anim by="(-#ppt_w*2)" calcmode="lin" valueType="num">
                                      <p:cBhvr rctx="PPT">
                                        <p:cTn id="24" dur="500" autoRev="1" fill="hold">
                                          <p:stCondLst>
                                            <p:cond delay="0"/>
                                          </p:stCondLst>
                                        </p:cTn>
                                        <p:tgtEl>
                                          <p:spTgt spid="9">
                                            <p:txEl>
                                              <p:pRg st="4" end="4"/>
                                            </p:txEl>
                                          </p:spTgt>
                                        </p:tgtEl>
                                        <p:attrNameLst>
                                          <p:attrName>ppt_w</p:attrName>
                                        </p:attrNameLst>
                                      </p:cBhvr>
                                    </p:anim>
                                    <p:anim by="(#ppt_w*0.50)" calcmode="lin" valueType="num">
                                      <p:cBhvr>
                                        <p:cTn id="25" dur="500" decel="50000" autoRev="1" fill="hold">
                                          <p:stCondLst>
                                            <p:cond delay="0"/>
                                          </p:stCondLst>
                                        </p:cTn>
                                        <p:tgtEl>
                                          <p:spTgt spid="9">
                                            <p:txEl>
                                              <p:pRg st="4" end="4"/>
                                            </p:txEl>
                                          </p:spTgt>
                                        </p:tgtEl>
                                        <p:attrNameLst>
                                          <p:attrName>ppt_x</p:attrName>
                                        </p:attrNameLst>
                                      </p:cBhvr>
                                    </p:anim>
                                    <p:anim from="(-#ppt_h/2)" to="(#ppt_y)" calcmode="lin" valueType="num">
                                      <p:cBhvr>
                                        <p:cTn id="26" dur="1000" fill="hold">
                                          <p:stCondLst>
                                            <p:cond delay="0"/>
                                          </p:stCondLst>
                                        </p:cTn>
                                        <p:tgtEl>
                                          <p:spTgt spid="9">
                                            <p:txEl>
                                              <p:pRg st="4" end="4"/>
                                            </p:txEl>
                                          </p:spTgt>
                                        </p:tgtEl>
                                        <p:attrNameLst>
                                          <p:attrName>ppt_y</p:attrName>
                                        </p:attrNameLst>
                                      </p:cBhvr>
                                    </p:anim>
                                    <p:animRot by="21600000">
                                      <p:cBhvr>
                                        <p:cTn id="27" dur="1000" fill="hold">
                                          <p:stCondLst>
                                            <p:cond delay="0"/>
                                          </p:stCondLst>
                                        </p:cTn>
                                        <p:tgtEl>
                                          <p:spTgt spid="9">
                                            <p:txEl>
                                              <p:pRg st="4" end="4"/>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9">
                                            <p:txEl>
                                              <p:pRg st="5" end="5"/>
                                            </p:txEl>
                                          </p:spTgt>
                                        </p:tgtEl>
                                        <p:attrNameLst>
                                          <p:attrName>style.visibility</p:attrName>
                                        </p:attrNameLst>
                                      </p:cBhvr>
                                      <p:to>
                                        <p:strVal val="visible"/>
                                      </p:to>
                                    </p:set>
                                    <p:anim by="(-#ppt_w*2)" calcmode="lin" valueType="num">
                                      <p:cBhvr rctx="PPT">
                                        <p:cTn id="30" dur="500" autoRev="1" fill="hold">
                                          <p:stCondLst>
                                            <p:cond delay="0"/>
                                          </p:stCondLst>
                                        </p:cTn>
                                        <p:tgtEl>
                                          <p:spTgt spid="9">
                                            <p:txEl>
                                              <p:pRg st="5" end="5"/>
                                            </p:txEl>
                                          </p:spTgt>
                                        </p:tgtEl>
                                        <p:attrNameLst>
                                          <p:attrName>ppt_w</p:attrName>
                                        </p:attrNameLst>
                                      </p:cBhvr>
                                    </p:anim>
                                    <p:anim by="(#ppt_w*0.50)" calcmode="lin" valueType="num">
                                      <p:cBhvr>
                                        <p:cTn id="31" dur="500" decel="50000" autoRev="1" fill="hold">
                                          <p:stCondLst>
                                            <p:cond delay="0"/>
                                          </p:stCondLst>
                                        </p:cTn>
                                        <p:tgtEl>
                                          <p:spTgt spid="9">
                                            <p:txEl>
                                              <p:pRg st="5" end="5"/>
                                            </p:txEl>
                                          </p:spTgt>
                                        </p:tgtEl>
                                        <p:attrNameLst>
                                          <p:attrName>ppt_x</p:attrName>
                                        </p:attrNameLst>
                                      </p:cBhvr>
                                    </p:anim>
                                    <p:anim from="(-#ppt_h/2)" to="(#ppt_y)" calcmode="lin" valueType="num">
                                      <p:cBhvr>
                                        <p:cTn id="32" dur="1000" fill="hold">
                                          <p:stCondLst>
                                            <p:cond delay="0"/>
                                          </p:stCondLst>
                                        </p:cTn>
                                        <p:tgtEl>
                                          <p:spTgt spid="9">
                                            <p:txEl>
                                              <p:pRg st="5" end="5"/>
                                            </p:txEl>
                                          </p:spTgt>
                                        </p:tgtEl>
                                        <p:attrNameLst>
                                          <p:attrName>ppt_y</p:attrName>
                                        </p:attrNameLst>
                                      </p:cBhvr>
                                    </p:anim>
                                    <p:animRot by="21600000">
                                      <p:cBhvr>
                                        <p:cTn id="33" dur="1000" fill="hold">
                                          <p:stCondLst>
                                            <p:cond delay="0"/>
                                          </p:stCondLst>
                                        </p:cTn>
                                        <p:tgtEl>
                                          <p:spTgt spid="9">
                                            <p:txEl>
                                              <p:pRg st="5" end="5"/>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9">
                                            <p:txEl>
                                              <p:pRg st="6" end="6"/>
                                            </p:txEl>
                                          </p:spTgt>
                                        </p:tgtEl>
                                        <p:attrNameLst>
                                          <p:attrName>style.visibility</p:attrName>
                                        </p:attrNameLst>
                                      </p:cBhvr>
                                      <p:to>
                                        <p:strVal val="visible"/>
                                      </p:to>
                                    </p:set>
                                    <p:anim by="(-#ppt_w*2)" calcmode="lin" valueType="num">
                                      <p:cBhvr rctx="PPT">
                                        <p:cTn id="36" dur="500" autoRev="1" fill="hold">
                                          <p:stCondLst>
                                            <p:cond delay="0"/>
                                          </p:stCondLst>
                                        </p:cTn>
                                        <p:tgtEl>
                                          <p:spTgt spid="9">
                                            <p:txEl>
                                              <p:pRg st="6" end="6"/>
                                            </p:txEl>
                                          </p:spTgt>
                                        </p:tgtEl>
                                        <p:attrNameLst>
                                          <p:attrName>ppt_w</p:attrName>
                                        </p:attrNameLst>
                                      </p:cBhvr>
                                    </p:anim>
                                    <p:anim by="(#ppt_w*0.50)" calcmode="lin" valueType="num">
                                      <p:cBhvr>
                                        <p:cTn id="37" dur="500" decel="50000" autoRev="1" fill="hold">
                                          <p:stCondLst>
                                            <p:cond delay="0"/>
                                          </p:stCondLst>
                                        </p:cTn>
                                        <p:tgtEl>
                                          <p:spTgt spid="9">
                                            <p:txEl>
                                              <p:pRg st="6" end="6"/>
                                            </p:txEl>
                                          </p:spTgt>
                                        </p:tgtEl>
                                        <p:attrNameLst>
                                          <p:attrName>ppt_x</p:attrName>
                                        </p:attrNameLst>
                                      </p:cBhvr>
                                    </p:anim>
                                    <p:anim from="(-#ppt_h/2)" to="(#ppt_y)" calcmode="lin" valueType="num">
                                      <p:cBhvr>
                                        <p:cTn id="38" dur="1000" fill="hold">
                                          <p:stCondLst>
                                            <p:cond delay="0"/>
                                          </p:stCondLst>
                                        </p:cTn>
                                        <p:tgtEl>
                                          <p:spTgt spid="9">
                                            <p:txEl>
                                              <p:pRg st="6" end="6"/>
                                            </p:txEl>
                                          </p:spTgt>
                                        </p:tgtEl>
                                        <p:attrNameLst>
                                          <p:attrName>ppt_y</p:attrName>
                                        </p:attrNameLst>
                                      </p:cBhvr>
                                    </p:anim>
                                    <p:animRot by="21600000">
                                      <p:cBhvr>
                                        <p:cTn id="39" dur="1000" fill="hold">
                                          <p:stCondLst>
                                            <p:cond delay="0"/>
                                          </p:stCondLst>
                                        </p:cTn>
                                        <p:tgtEl>
                                          <p:spTgt spid="9">
                                            <p:txEl>
                                              <p:pRg st="6" end="6"/>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9">
                                            <p:txEl>
                                              <p:pRg st="7" end="7"/>
                                            </p:txEl>
                                          </p:spTgt>
                                        </p:tgtEl>
                                        <p:attrNameLst>
                                          <p:attrName>style.visibility</p:attrName>
                                        </p:attrNameLst>
                                      </p:cBhvr>
                                      <p:to>
                                        <p:strVal val="visible"/>
                                      </p:to>
                                    </p:set>
                                    <p:anim by="(-#ppt_w*2)" calcmode="lin" valueType="num">
                                      <p:cBhvr rctx="PPT">
                                        <p:cTn id="42" dur="500" autoRev="1" fill="hold">
                                          <p:stCondLst>
                                            <p:cond delay="0"/>
                                          </p:stCondLst>
                                        </p:cTn>
                                        <p:tgtEl>
                                          <p:spTgt spid="9">
                                            <p:txEl>
                                              <p:pRg st="7" end="7"/>
                                            </p:txEl>
                                          </p:spTgt>
                                        </p:tgtEl>
                                        <p:attrNameLst>
                                          <p:attrName>ppt_w</p:attrName>
                                        </p:attrNameLst>
                                      </p:cBhvr>
                                    </p:anim>
                                    <p:anim by="(#ppt_w*0.50)" calcmode="lin" valueType="num">
                                      <p:cBhvr>
                                        <p:cTn id="43" dur="500" decel="50000" autoRev="1" fill="hold">
                                          <p:stCondLst>
                                            <p:cond delay="0"/>
                                          </p:stCondLst>
                                        </p:cTn>
                                        <p:tgtEl>
                                          <p:spTgt spid="9">
                                            <p:txEl>
                                              <p:pRg st="7" end="7"/>
                                            </p:txEl>
                                          </p:spTgt>
                                        </p:tgtEl>
                                        <p:attrNameLst>
                                          <p:attrName>ppt_x</p:attrName>
                                        </p:attrNameLst>
                                      </p:cBhvr>
                                    </p:anim>
                                    <p:anim from="(-#ppt_h/2)" to="(#ppt_y)" calcmode="lin" valueType="num">
                                      <p:cBhvr>
                                        <p:cTn id="44" dur="1000" fill="hold">
                                          <p:stCondLst>
                                            <p:cond delay="0"/>
                                          </p:stCondLst>
                                        </p:cTn>
                                        <p:tgtEl>
                                          <p:spTgt spid="9">
                                            <p:txEl>
                                              <p:pRg st="7" end="7"/>
                                            </p:txEl>
                                          </p:spTgt>
                                        </p:tgtEl>
                                        <p:attrNameLst>
                                          <p:attrName>ppt_y</p:attrName>
                                        </p:attrNameLst>
                                      </p:cBhvr>
                                    </p:anim>
                                    <p:animRot by="21600000">
                                      <p:cBhvr>
                                        <p:cTn id="45" dur="1000" fill="hold">
                                          <p:stCondLst>
                                            <p:cond delay="0"/>
                                          </p:stCondLst>
                                        </p:cTn>
                                        <p:tgtEl>
                                          <p:spTgt spid="9">
                                            <p:txEl>
                                              <p:pRg st="7" end="7"/>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6">
                                            <p:txEl>
                                              <p:pRg st="4" end="4"/>
                                            </p:txEl>
                                          </p:spTgt>
                                        </p:tgtEl>
                                        <p:attrNameLst>
                                          <p:attrName>style.visibility</p:attrName>
                                        </p:attrNameLst>
                                      </p:cBhvr>
                                      <p:to>
                                        <p:strVal val="visible"/>
                                      </p:to>
                                    </p:set>
                                    <p:anim by="(-#ppt_w*2)" calcmode="lin" valueType="num">
                                      <p:cBhvr rctx="PPT">
                                        <p:cTn id="50" dur="500" autoRev="1" fill="hold">
                                          <p:stCondLst>
                                            <p:cond delay="0"/>
                                          </p:stCondLst>
                                        </p:cTn>
                                        <p:tgtEl>
                                          <p:spTgt spid="6">
                                            <p:txEl>
                                              <p:pRg st="4" end="4"/>
                                            </p:txEl>
                                          </p:spTgt>
                                        </p:tgtEl>
                                        <p:attrNameLst>
                                          <p:attrName>ppt_w</p:attrName>
                                        </p:attrNameLst>
                                      </p:cBhvr>
                                    </p:anim>
                                    <p:anim by="(#ppt_w*0.50)" calcmode="lin" valueType="num">
                                      <p:cBhvr>
                                        <p:cTn id="51" dur="500" decel="50000" autoRev="1" fill="hold">
                                          <p:stCondLst>
                                            <p:cond delay="0"/>
                                          </p:stCondLst>
                                        </p:cTn>
                                        <p:tgtEl>
                                          <p:spTgt spid="6">
                                            <p:txEl>
                                              <p:pRg st="4" end="4"/>
                                            </p:txEl>
                                          </p:spTgt>
                                        </p:tgtEl>
                                        <p:attrNameLst>
                                          <p:attrName>ppt_x</p:attrName>
                                        </p:attrNameLst>
                                      </p:cBhvr>
                                    </p:anim>
                                    <p:anim from="(-#ppt_h/2)" to="(#ppt_y)" calcmode="lin" valueType="num">
                                      <p:cBhvr>
                                        <p:cTn id="52" dur="1000" fill="hold">
                                          <p:stCondLst>
                                            <p:cond delay="0"/>
                                          </p:stCondLst>
                                        </p:cTn>
                                        <p:tgtEl>
                                          <p:spTgt spid="6">
                                            <p:txEl>
                                              <p:pRg st="4" end="4"/>
                                            </p:txEl>
                                          </p:spTgt>
                                        </p:tgtEl>
                                        <p:attrNameLst>
                                          <p:attrName>ppt_y</p:attrName>
                                        </p:attrNameLst>
                                      </p:cBhvr>
                                    </p:anim>
                                    <p:animRot by="21600000">
                                      <p:cBhvr>
                                        <p:cTn id="53" dur="1000" fill="hold">
                                          <p:stCondLst>
                                            <p:cond delay="0"/>
                                          </p:stCondLst>
                                        </p:cTn>
                                        <p:tgtEl>
                                          <p:spTgt spid="6">
                                            <p:txEl>
                                              <p:pRg st="4" end="4"/>
                                            </p:txEl>
                                          </p:spTgt>
                                        </p:tgtEl>
                                        <p:attrNameLst>
                                          <p:attrName>r</p:attrName>
                                        </p:attrNameLst>
                                      </p:cBhvr>
                                    </p:animRot>
                                  </p:childTnLst>
                                </p:cTn>
                              </p:par>
                              <p:par>
                                <p:cTn id="54" presetID="56" presetClass="entr" presetSubtype="0" fill="hold" nodeType="withEffect">
                                  <p:stCondLst>
                                    <p:cond delay="0"/>
                                  </p:stCondLst>
                                  <p:iterate type="lt">
                                    <p:tmPct val="10000"/>
                                  </p:iterate>
                                  <p:childTnLst>
                                    <p:set>
                                      <p:cBhvr>
                                        <p:cTn id="55" dur="1" fill="hold">
                                          <p:stCondLst>
                                            <p:cond delay="0"/>
                                          </p:stCondLst>
                                        </p:cTn>
                                        <p:tgtEl>
                                          <p:spTgt spid="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6">
                                            <p:txEl>
                                              <p:pRg st="5" end="5"/>
                                            </p:txEl>
                                          </p:spTgt>
                                        </p:tgtEl>
                                        <p:attrNameLst>
                                          <p:attrName>ppt_w</p:attrName>
                                        </p:attrNameLst>
                                      </p:cBhvr>
                                    </p:anim>
                                    <p:anim by="(#ppt_w*0.50)" calcmode="lin" valueType="num">
                                      <p:cBhvr>
                                        <p:cTn id="57" dur="500" decel="50000" autoRev="1" fill="hold">
                                          <p:stCondLst>
                                            <p:cond delay="0"/>
                                          </p:stCondLst>
                                        </p:cTn>
                                        <p:tgtEl>
                                          <p:spTgt spid="6">
                                            <p:txEl>
                                              <p:pRg st="5" end="5"/>
                                            </p:txEl>
                                          </p:spTgt>
                                        </p:tgtEl>
                                        <p:attrNameLst>
                                          <p:attrName>ppt_x</p:attrName>
                                        </p:attrNameLst>
                                      </p:cBhvr>
                                    </p:anim>
                                    <p:anim from="(-#ppt_h/2)" to="(#ppt_y)" calcmode="lin" valueType="num">
                                      <p:cBhvr>
                                        <p:cTn id="58" dur="1000" fill="hold">
                                          <p:stCondLst>
                                            <p:cond delay="0"/>
                                          </p:stCondLst>
                                        </p:cTn>
                                        <p:tgtEl>
                                          <p:spTgt spid="6">
                                            <p:txEl>
                                              <p:pRg st="5" end="5"/>
                                            </p:txEl>
                                          </p:spTgt>
                                        </p:tgtEl>
                                        <p:attrNameLst>
                                          <p:attrName>ppt_y</p:attrName>
                                        </p:attrNameLst>
                                      </p:cBhvr>
                                    </p:anim>
                                    <p:animRot by="21600000">
                                      <p:cBhvr>
                                        <p:cTn id="59" dur="1000" fill="hold">
                                          <p:stCondLst>
                                            <p:cond delay="0"/>
                                          </p:stCondLst>
                                        </p:cTn>
                                        <p:tgtEl>
                                          <p:spTgt spid="6">
                                            <p:txEl>
                                              <p:pRg st="5" end="5"/>
                                            </p:txEl>
                                          </p:spTgt>
                                        </p:tgtEl>
                                        <p:attrNameLst>
                                          <p:attrName>r</p:attrName>
                                        </p:attrNameLst>
                                      </p:cBhvr>
                                    </p:animRot>
                                  </p:childTnLst>
                                </p:cTn>
                              </p:par>
                              <p:par>
                                <p:cTn id="60" presetID="56" presetClass="entr" presetSubtype="0" fill="hold" nodeType="withEffect">
                                  <p:stCondLst>
                                    <p:cond delay="0"/>
                                  </p:stCondLst>
                                  <p:iterate type="lt">
                                    <p:tmPct val="10000"/>
                                  </p:iterate>
                                  <p:childTnLst>
                                    <p:set>
                                      <p:cBhvr>
                                        <p:cTn id="61" dur="1" fill="hold">
                                          <p:stCondLst>
                                            <p:cond delay="0"/>
                                          </p:stCondLst>
                                        </p:cTn>
                                        <p:tgtEl>
                                          <p:spTgt spid="6">
                                            <p:txEl>
                                              <p:pRg st="6" end="6"/>
                                            </p:txEl>
                                          </p:spTgt>
                                        </p:tgtEl>
                                        <p:attrNameLst>
                                          <p:attrName>style.visibility</p:attrName>
                                        </p:attrNameLst>
                                      </p:cBhvr>
                                      <p:to>
                                        <p:strVal val="visible"/>
                                      </p:to>
                                    </p:set>
                                    <p:anim by="(-#ppt_w*2)" calcmode="lin" valueType="num">
                                      <p:cBhvr rctx="PPT">
                                        <p:cTn id="62" dur="500" autoRev="1" fill="hold">
                                          <p:stCondLst>
                                            <p:cond delay="0"/>
                                          </p:stCondLst>
                                        </p:cTn>
                                        <p:tgtEl>
                                          <p:spTgt spid="6">
                                            <p:txEl>
                                              <p:pRg st="6" end="6"/>
                                            </p:txEl>
                                          </p:spTgt>
                                        </p:tgtEl>
                                        <p:attrNameLst>
                                          <p:attrName>ppt_w</p:attrName>
                                        </p:attrNameLst>
                                      </p:cBhvr>
                                    </p:anim>
                                    <p:anim by="(#ppt_w*0.50)" calcmode="lin" valueType="num">
                                      <p:cBhvr>
                                        <p:cTn id="63" dur="500" decel="50000" autoRev="1" fill="hold">
                                          <p:stCondLst>
                                            <p:cond delay="0"/>
                                          </p:stCondLst>
                                        </p:cTn>
                                        <p:tgtEl>
                                          <p:spTgt spid="6">
                                            <p:txEl>
                                              <p:pRg st="6" end="6"/>
                                            </p:txEl>
                                          </p:spTgt>
                                        </p:tgtEl>
                                        <p:attrNameLst>
                                          <p:attrName>ppt_x</p:attrName>
                                        </p:attrNameLst>
                                      </p:cBhvr>
                                    </p:anim>
                                    <p:anim from="(-#ppt_h/2)" to="(#ppt_y)" calcmode="lin" valueType="num">
                                      <p:cBhvr>
                                        <p:cTn id="64" dur="1000" fill="hold">
                                          <p:stCondLst>
                                            <p:cond delay="0"/>
                                          </p:stCondLst>
                                        </p:cTn>
                                        <p:tgtEl>
                                          <p:spTgt spid="6">
                                            <p:txEl>
                                              <p:pRg st="6" end="6"/>
                                            </p:txEl>
                                          </p:spTgt>
                                        </p:tgtEl>
                                        <p:attrNameLst>
                                          <p:attrName>ppt_y</p:attrName>
                                        </p:attrNameLst>
                                      </p:cBhvr>
                                    </p:anim>
                                    <p:animRot by="21600000">
                                      <p:cBhvr>
                                        <p:cTn id="65" dur="1000" fill="hold">
                                          <p:stCondLst>
                                            <p:cond delay="0"/>
                                          </p:stCondLst>
                                        </p:cTn>
                                        <p:tgtEl>
                                          <p:spTgt spid="6">
                                            <p:txEl>
                                              <p:pRg st="6" end="6"/>
                                            </p:txEl>
                                          </p:spTgt>
                                        </p:tgtEl>
                                        <p:attrNameLst>
                                          <p:attrName>r</p:attrName>
                                        </p:attrNameLst>
                                      </p:cBhvr>
                                    </p:animRot>
                                  </p:childTnLst>
                                </p:cTn>
                              </p:par>
                              <p:par>
                                <p:cTn id="66" presetID="56" presetClass="entr" presetSubtype="0" fill="hold" nodeType="withEffect">
                                  <p:stCondLst>
                                    <p:cond delay="0"/>
                                  </p:stCondLst>
                                  <p:iterate type="lt">
                                    <p:tmPct val="10000"/>
                                  </p:iterate>
                                  <p:childTnLst>
                                    <p:set>
                                      <p:cBhvr>
                                        <p:cTn id="67" dur="1" fill="hold">
                                          <p:stCondLst>
                                            <p:cond delay="0"/>
                                          </p:stCondLst>
                                        </p:cTn>
                                        <p:tgtEl>
                                          <p:spTgt spid="6">
                                            <p:txEl>
                                              <p:pRg st="7" end="7"/>
                                            </p:txEl>
                                          </p:spTgt>
                                        </p:tgtEl>
                                        <p:attrNameLst>
                                          <p:attrName>style.visibility</p:attrName>
                                        </p:attrNameLst>
                                      </p:cBhvr>
                                      <p:to>
                                        <p:strVal val="visible"/>
                                      </p:to>
                                    </p:set>
                                    <p:anim by="(-#ppt_w*2)" calcmode="lin" valueType="num">
                                      <p:cBhvr rctx="PPT">
                                        <p:cTn id="68" dur="500" autoRev="1" fill="hold">
                                          <p:stCondLst>
                                            <p:cond delay="0"/>
                                          </p:stCondLst>
                                        </p:cTn>
                                        <p:tgtEl>
                                          <p:spTgt spid="6">
                                            <p:txEl>
                                              <p:pRg st="7" end="7"/>
                                            </p:txEl>
                                          </p:spTgt>
                                        </p:tgtEl>
                                        <p:attrNameLst>
                                          <p:attrName>ppt_w</p:attrName>
                                        </p:attrNameLst>
                                      </p:cBhvr>
                                    </p:anim>
                                    <p:anim by="(#ppt_w*0.50)" calcmode="lin" valueType="num">
                                      <p:cBhvr>
                                        <p:cTn id="69" dur="500" decel="50000" autoRev="1" fill="hold">
                                          <p:stCondLst>
                                            <p:cond delay="0"/>
                                          </p:stCondLst>
                                        </p:cTn>
                                        <p:tgtEl>
                                          <p:spTgt spid="6">
                                            <p:txEl>
                                              <p:pRg st="7" end="7"/>
                                            </p:txEl>
                                          </p:spTgt>
                                        </p:tgtEl>
                                        <p:attrNameLst>
                                          <p:attrName>ppt_x</p:attrName>
                                        </p:attrNameLst>
                                      </p:cBhvr>
                                    </p:anim>
                                    <p:anim from="(-#ppt_h/2)" to="(#ppt_y)" calcmode="lin" valueType="num">
                                      <p:cBhvr>
                                        <p:cTn id="70" dur="1000" fill="hold">
                                          <p:stCondLst>
                                            <p:cond delay="0"/>
                                          </p:stCondLst>
                                        </p:cTn>
                                        <p:tgtEl>
                                          <p:spTgt spid="6">
                                            <p:txEl>
                                              <p:pRg st="7" end="7"/>
                                            </p:txEl>
                                          </p:spTgt>
                                        </p:tgtEl>
                                        <p:attrNameLst>
                                          <p:attrName>ppt_y</p:attrName>
                                        </p:attrNameLst>
                                      </p:cBhvr>
                                    </p:anim>
                                    <p:animRot by="21600000">
                                      <p:cBhvr>
                                        <p:cTn id="71" dur="1000" fill="hold">
                                          <p:stCondLst>
                                            <p:cond delay="0"/>
                                          </p:stCondLst>
                                        </p:cTn>
                                        <p:tgtEl>
                                          <p:spTgt spid="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22145625" cy="71660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STRING RETURN EXAMPLE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(special_item):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f"Our</a:t>
            </a:r>
            <a:r>
              <a:rPr lang="en" sz="4900" dirty="0">
                <a:solidFill>
                  <a:schemeClr val="bg2">
                    <a:lumMod val="20000"/>
                    <a:lumOff val="80000"/>
                  </a:schemeClr>
                </a:solidFill>
              </a:rPr>
              <a:t> special is {special_item}”</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special_string</a:t>
            </a:r>
            <a:r>
              <a:rPr lang="en" sz="4900" dirty="0">
                <a:solidFill>
                  <a:schemeClr val="bg2">
                    <a:lumMod val="20000"/>
                    <a:lumOff val="80000"/>
                  </a:schemeClr>
                </a:solidFill>
              </a:rPr>
              <a:t> =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("banana yogurt")</a:t>
            </a:r>
          </a:p>
          <a:p>
            <a:pPr algn="l" defTabSz="808990">
              <a:spcBef>
                <a:spcPts val="3300"/>
              </a:spcBef>
              <a:defRPr sz="4900"/>
            </a:pPr>
            <a:r>
              <a:rPr lang="en" sz="4900" dirty="0">
                <a:solidFill>
                  <a:schemeClr val="bg2">
                    <a:lumMod val="20000"/>
                    <a:lumOff val="80000"/>
                  </a:schemeClr>
                </a:solidFill>
              </a:rPr>
              <a:t> print(</a:t>
            </a:r>
            <a:r>
              <a:rPr lang="en" sz="4900" dirty="0" err="1">
                <a:solidFill>
                  <a:schemeClr val="bg2">
                    <a:lumMod val="20000"/>
                    <a:lumOff val="80000"/>
                  </a:schemeClr>
                </a:solidFill>
              </a:rPr>
              <a:t>special_string</a:t>
            </a:r>
            <a:r>
              <a:rPr lang="en" sz="4900" dirty="0">
                <a:solidFill>
                  <a:schemeClr val="bg2">
                    <a:lumMod val="20000"/>
                    <a:lumOff val="80000"/>
                  </a:schemeClr>
                </a:solidFill>
              </a:rPr>
              <a:t>)</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8" y="8557630"/>
            <a:ext cx="22145625" cy="371127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Our special is banana yogurt</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3927647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2" end="2"/>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2" end="2"/>
                                            </p:txEl>
                                          </p:spTgt>
                                        </p:tgtEl>
                                        <p:attrNameLst>
                                          <p:attrName>ppt_w</p:attrName>
                                        </p:attrNameLst>
                                      </p:cBhvr>
                                    </p:anim>
                                    <p:anim by="(#ppt_w*0.50)" calcmode="lin" valueType="num">
                                      <p:cBhvr>
                                        <p:cTn id="22" dur="500" decel="50000" autoRev="1" fill="hold">
                                          <p:stCondLst>
                                            <p:cond delay="0"/>
                                          </p:stCondLst>
                                        </p:cTn>
                                        <p:tgtEl>
                                          <p:spTgt spid="9">
                                            <p:txEl>
                                              <p:pRg st="2" end="2"/>
                                            </p:txEl>
                                          </p:spTgt>
                                        </p:tgtEl>
                                        <p:attrNameLst>
                                          <p:attrName>ppt_x</p:attrName>
                                        </p:attrNameLst>
                                      </p:cBhvr>
                                    </p:anim>
                                    <p:anim from="(-#ppt_h/2)" to="(#ppt_y)" calcmode="lin" valueType="num">
                                      <p:cBhvr>
                                        <p:cTn id="23" dur="1000" fill="hold">
                                          <p:stCondLst>
                                            <p:cond delay="0"/>
                                          </p:stCondLst>
                                        </p:cTn>
                                        <p:tgtEl>
                                          <p:spTgt spid="9">
                                            <p:txEl>
                                              <p:pRg st="2" end="2"/>
                                            </p:txEl>
                                          </p:spTgt>
                                        </p:tgtEl>
                                        <p:attrNameLst>
                                          <p:attrName>ppt_y</p:attrName>
                                        </p:attrNameLst>
                                      </p:cBhvr>
                                    </p:anim>
                                    <p:animRot by="21600000">
                                      <p:cBhvr>
                                        <p:cTn id="24" dur="1000" fill="hold">
                                          <p:stCondLst>
                                            <p:cond delay="0"/>
                                          </p:stCondLst>
                                        </p:cTn>
                                        <p:tgtEl>
                                          <p:spTgt spid="9">
                                            <p:txEl>
                                              <p:pRg st="2" end="2"/>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4" end="4"/>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4" end="4"/>
                                            </p:txEl>
                                          </p:spTgt>
                                        </p:tgtEl>
                                        <p:attrNameLst>
                                          <p:attrName>ppt_w</p:attrName>
                                        </p:attrNameLst>
                                      </p:cBhvr>
                                    </p:anim>
                                    <p:anim by="(#ppt_w*0.50)" calcmode="lin" valueType="num">
                                      <p:cBhvr>
                                        <p:cTn id="30" dur="500" decel="50000" autoRev="1" fill="hold">
                                          <p:stCondLst>
                                            <p:cond delay="0"/>
                                          </p:stCondLst>
                                        </p:cTn>
                                        <p:tgtEl>
                                          <p:spTgt spid="9">
                                            <p:txEl>
                                              <p:pRg st="4" end="4"/>
                                            </p:txEl>
                                          </p:spTgt>
                                        </p:tgtEl>
                                        <p:attrNameLst>
                                          <p:attrName>ppt_x</p:attrName>
                                        </p:attrNameLst>
                                      </p:cBhvr>
                                    </p:anim>
                                    <p:anim from="(-#ppt_h/2)" to="(#ppt_y)" calcmode="lin" valueType="num">
                                      <p:cBhvr>
                                        <p:cTn id="31" dur="1000" fill="hold">
                                          <p:stCondLst>
                                            <p:cond delay="0"/>
                                          </p:stCondLst>
                                        </p:cTn>
                                        <p:tgtEl>
                                          <p:spTgt spid="9">
                                            <p:txEl>
                                              <p:pRg st="4" end="4"/>
                                            </p:txEl>
                                          </p:spTgt>
                                        </p:tgtEl>
                                        <p:attrNameLst>
                                          <p:attrName>ppt_y</p:attrName>
                                        </p:attrNameLst>
                                      </p:cBhvr>
                                    </p:anim>
                                    <p:animRot by="21600000">
                                      <p:cBhvr>
                                        <p:cTn id="32" dur="1000" fill="hold">
                                          <p:stCondLst>
                                            <p:cond delay="0"/>
                                          </p:stCondLst>
                                        </p:cTn>
                                        <p:tgtEl>
                                          <p:spTgt spid="9">
                                            <p:txEl>
                                              <p:pRg st="4" end="4"/>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5" end="5"/>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5" end="5"/>
                                            </p:txEl>
                                          </p:spTgt>
                                        </p:tgtEl>
                                        <p:attrNameLst>
                                          <p:attrName>ppt_w</p:attrName>
                                        </p:attrNameLst>
                                      </p:cBhvr>
                                    </p:anim>
                                    <p:anim by="(#ppt_w*0.50)" calcmode="lin" valueType="num">
                                      <p:cBhvr>
                                        <p:cTn id="38" dur="500" decel="50000" autoRev="1" fill="hold">
                                          <p:stCondLst>
                                            <p:cond delay="0"/>
                                          </p:stCondLst>
                                        </p:cTn>
                                        <p:tgtEl>
                                          <p:spTgt spid="9">
                                            <p:txEl>
                                              <p:pRg st="5" end="5"/>
                                            </p:txEl>
                                          </p:spTgt>
                                        </p:tgtEl>
                                        <p:attrNameLst>
                                          <p:attrName>ppt_x</p:attrName>
                                        </p:attrNameLst>
                                      </p:cBhvr>
                                    </p:anim>
                                    <p:anim from="(-#ppt_h/2)" to="(#ppt_y)" calcmode="lin" valueType="num">
                                      <p:cBhvr>
                                        <p:cTn id="39" dur="1000" fill="hold">
                                          <p:stCondLst>
                                            <p:cond delay="0"/>
                                          </p:stCondLst>
                                        </p:cTn>
                                        <p:tgtEl>
                                          <p:spTgt spid="9">
                                            <p:txEl>
                                              <p:pRg st="5" end="5"/>
                                            </p:txEl>
                                          </p:spTgt>
                                        </p:tgtEl>
                                        <p:attrNameLst>
                                          <p:attrName>ppt_y</p:attrName>
                                        </p:attrNameLst>
                                      </p:cBhvr>
                                    </p:anim>
                                    <p:animRot by="21600000">
                                      <p:cBhvr>
                                        <p:cTn id="40" dur="1000" fill="hold">
                                          <p:stCondLst>
                                            <p:cond delay="0"/>
                                          </p:stCondLst>
                                        </p:cTn>
                                        <p:tgtEl>
                                          <p:spTgt spid="9">
                                            <p:txEl>
                                              <p:pRg st="5" end="5"/>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7">
                                            <p:txEl>
                                              <p:pRg st="1" end="1"/>
                                            </p:txEl>
                                          </p:spTgt>
                                        </p:tgtEl>
                                        <p:attrNameLst>
                                          <p:attrName>style.visibility</p:attrName>
                                        </p:attrNameLst>
                                      </p:cBhvr>
                                      <p:to>
                                        <p:strVal val="visible"/>
                                      </p:to>
                                    </p:set>
                                    <p:anim by="(-#ppt_w*2)" calcmode="lin" valueType="num">
                                      <p:cBhvr rctx="PPT">
                                        <p:cTn id="45" dur="500" autoRev="1" fill="hold">
                                          <p:stCondLst>
                                            <p:cond delay="0"/>
                                          </p:stCondLst>
                                        </p:cTn>
                                        <p:tgtEl>
                                          <p:spTgt spid="7">
                                            <p:txEl>
                                              <p:pRg st="1" end="1"/>
                                            </p:txEl>
                                          </p:spTgt>
                                        </p:tgtEl>
                                        <p:attrNameLst>
                                          <p:attrName>ppt_w</p:attrName>
                                        </p:attrNameLst>
                                      </p:cBhvr>
                                    </p:anim>
                                    <p:anim by="(#ppt_w*0.50)" calcmode="lin" valueType="num">
                                      <p:cBhvr>
                                        <p:cTn id="46" dur="500" decel="50000" autoRev="1" fill="hold">
                                          <p:stCondLst>
                                            <p:cond delay="0"/>
                                          </p:stCondLst>
                                        </p:cTn>
                                        <p:tgtEl>
                                          <p:spTgt spid="7">
                                            <p:txEl>
                                              <p:pRg st="1" end="1"/>
                                            </p:txEl>
                                          </p:spTgt>
                                        </p:tgtEl>
                                        <p:attrNameLst>
                                          <p:attrName>ppt_x</p:attrName>
                                        </p:attrNameLst>
                                      </p:cBhvr>
                                    </p:anim>
                                    <p:anim from="(-#ppt_h/2)" to="(#ppt_y)" calcmode="lin" valueType="num">
                                      <p:cBhvr>
                                        <p:cTn id="47" dur="1000" fill="hold">
                                          <p:stCondLst>
                                            <p:cond delay="0"/>
                                          </p:stCondLst>
                                        </p:cTn>
                                        <p:tgtEl>
                                          <p:spTgt spid="7">
                                            <p:txEl>
                                              <p:pRg st="1" end="1"/>
                                            </p:txEl>
                                          </p:spTgt>
                                        </p:tgtEl>
                                        <p:attrNameLst>
                                          <p:attrName>ppt_y</p:attrName>
                                        </p:attrNameLst>
                                      </p:cBhvr>
                                    </p:anim>
                                    <p:animRot by="21600000">
                                      <p:cBhvr>
                                        <p:cTn id="48" dur="1000" fill="hold">
                                          <p:stCondLst>
                                            <p:cond delay="0"/>
                                          </p:stCondLst>
                                        </p:cTn>
                                        <p:tgtEl>
                                          <p:spTgt spid="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08</a:t>
            </a:r>
            <a:r>
              <a:rPr sz="4000" dirty="0"/>
              <a:t>. </a:t>
            </a:r>
            <a:r>
              <a:rPr lang="en-US" sz="4000" dirty="0" err="1"/>
              <a:t>Returns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calcul_age</a:t>
            </a:r>
            <a:r>
              <a:rPr lang="en" sz="4000" dirty="0"/>
              <a:t> </a:t>
            </a:r>
            <a:r>
              <a:rPr lang="el-GR" sz="4000" dirty="0"/>
              <a:t>δημιουργεί μια μεταβλητή που ονομάζεται ηλικία που είναι η διαφορά μεταξύ του τρέχοντος έτους και ενός έτους γέννησης, και οι δύο είναι είσοδοι της συνάρτησης.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Προσθέστε μια γραμμή για να επιστρέψετε την ηλικία.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US" sz="4000" dirty="0"/>
              <a:t>b</a:t>
            </a:r>
            <a:r>
              <a:rPr lang="en" sz="4000" dirty="0" err="1"/>
              <a:t>irth_year</a:t>
            </a:r>
            <a:r>
              <a:rPr lang="en" sz="4000" dirty="0"/>
              <a:t> </a:t>
            </a:r>
            <a:r>
              <a:rPr lang="el-GR" sz="4000" dirty="0"/>
              <a:t> = 1993 σε μια μεταβλητή που ονομάζεται </a:t>
            </a:r>
            <a:r>
              <a:rPr lang="en" sz="4000" dirty="0" err="1"/>
              <a:t>my_age</a:t>
            </a:r>
            <a:r>
              <a:rPr lang="en" sz="4000" dirty="0"/>
              <a:t>.</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 sz="4000" dirty="0" err="1"/>
              <a:t>birth_year</a:t>
            </a:r>
            <a:r>
              <a:rPr lang="en" sz="4000" dirty="0"/>
              <a:t> </a:t>
            </a:r>
            <a:r>
              <a:rPr lang="el-GR" sz="4000" dirty="0"/>
              <a:t> = 1953 σε μια μεταβλητή που ονομάζεται </a:t>
            </a:r>
            <a:r>
              <a:rPr lang="en" sz="4000" dirty="0" err="1"/>
              <a:t>dads_age</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"Είμαι Χ χρονών και ο μπαμπάς μου είναι Υ χρονών" στην κονσόλα, με το </a:t>
            </a:r>
            <a:r>
              <a:rPr lang="en" sz="4000" dirty="0" err="1"/>
              <a:t>my_age</a:t>
            </a:r>
            <a:r>
              <a:rPr lang="en" sz="4000" dirty="0"/>
              <a:t> </a:t>
            </a:r>
            <a:r>
              <a:rPr lang="el-GR" sz="4000" dirty="0"/>
              <a:t>όπου υπάρχει το Χ και </a:t>
            </a:r>
            <a:r>
              <a:rPr lang="en" sz="4000" dirty="0" err="1"/>
              <a:t>dads_age</a:t>
            </a:r>
            <a:r>
              <a:rPr lang="el-GR" sz="4000" dirty="0"/>
              <a:t> όπου υπάρχει το Υ.</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595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nodeType="clickEffect">
                                  <p:stCondLst>
                                    <p:cond delay="0"/>
                                  </p:stCondLst>
                                  <p:childTnLst>
                                    <p:animEffect transition="out" filter="blinds(horizontal)">
                                      <p:cBhvr>
                                        <p:cTn id="49" dur="500"/>
                                        <p:tgtEl>
                                          <p:spTgt spid="268"/>
                                        </p:tgtEl>
                                      </p:cBhvr>
                                    </p:animEffect>
                                    <p:set>
                                      <p:cBhvr>
                                        <p:cTn id="50" dur="1" fill="hold">
                                          <p:stCondLst>
                                            <p:cond delay="499"/>
                                          </p:stCondLst>
                                        </p:cTn>
                                        <p:tgtEl>
                                          <p:spTgt spid="268"/>
                                        </p:tgtEl>
                                        <p:attrNameLst>
                                          <p:attrName>style.visibility</p:attrName>
                                        </p:attrNameLst>
                                      </p:cBhvr>
                                      <p:to>
                                        <p:strVal val="hidden"/>
                                      </p:to>
                                    </p:set>
                                  </p:childTnLst>
                                </p:cTn>
                              </p:par>
                              <p:par>
                                <p:cTn id="51" presetID="21" presetClass="entr" presetSubtype="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heel(1)">
                                      <p:cBhvr>
                                        <p:cTn id="5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 sz="4900" b="1" dirty="0"/>
              <a:t>Multiple Return Values</a:t>
            </a:r>
            <a:r>
              <a:rPr lang="en" sz="4900" dirty="0"/>
              <a:t> </a:t>
            </a:r>
          </a:p>
          <a:p>
            <a:pPr marL="0" indent="0" defTabSz="808990">
              <a:spcBef>
                <a:spcPts val="3300"/>
              </a:spcBef>
              <a:buClrTx/>
              <a:buSzTx/>
              <a:buFontTx/>
              <a:buNone/>
              <a:defRPr sz="4900"/>
            </a:pPr>
            <a:r>
              <a:rPr lang="el-GR" sz="4900" dirty="0">
                <a:solidFill>
                  <a:schemeClr val="tx2"/>
                </a:solidFill>
              </a:rPr>
              <a:t>Μερικές φορές μπορεί να θέλουμε να επιστρέψουμε περισσότερες από μία τιμές από μια συνάρτηση. Μπορούμε να επιστρέψουμε πολλές τιμές διαχωρίζοντάς τις με κόμμα:</a:t>
            </a:r>
            <a:endParaRPr lang="en-US"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που παίρνει μια τιμή </a:t>
            </a:r>
            <a:r>
              <a:rPr lang="en" sz="4900" dirty="0">
                <a:solidFill>
                  <a:schemeClr val="tx2"/>
                </a:solidFill>
              </a:rPr>
              <a:t>x </a:t>
            </a:r>
            <a:r>
              <a:rPr lang="el-GR" sz="4900" dirty="0">
                <a:solidFill>
                  <a:schemeClr val="tx2"/>
                </a:solidFill>
              </a:rPr>
              <a:t>και μια τιμή </a:t>
            </a:r>
            <a:r>
              <a:rPr lang="en" sz="4900" dirty="0">
                <a:solidFill>
                  <a:schemeClr val="tx2"/>
                </a:solidFill>
              </a:rPr>
              <a:t>y, </a:t>
            </a:r>
            <a:r>
              <a:rPr lang="el-GR" sz="4900" dirty="0">
                <a:solidFill>
                  <a:schemeClr val="tx2"/>
                </a:solidFill>
              </a:rPr>
              <a:t>και επιστρέφει και τα δύο τετραγωνισμένες.</a:t>
            </a:r>
            <a:endParaRPr lang="el-GR" sz="4900" b="1"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spTree>
    <p:extLst>
      <p:ext uri="{BB962C8B-B14F-4D97-AF65-F5344CB8AC3E}">
        <p14:creationId xmlns:p14="http://schemas.microsoft.com/office/powerpoint/2010/main" val="927680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46187" y="480724"/>
            <a:ext cx="22145625" cy="8343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square_point</a:t>
            </a:r>
            <a:r>
              <a:rPr lang="en" sz="4900" dirty="0">
                <a:solidFill>
                  <a:schemeClr val="bg2">
                    <a:lumMod val="20000"/>
                    <a:lumOff val="80000"/>
                  </a:schemeClr>
                </a:solidFill>
              </a:rPr>
              <a:t>(</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n" sz="4900" dirty="0" err="1">
                <a:solidFill>
                  <a:schemeClr val="bg2">
                    <a:lumMod val="20000"/>
                    <a:lumOff val="80000"/>
                  </a:schemeClr>
                </a:solidFill>
              </a:rPr>
              <a:t>y_value</a:t>
            </a:r>
            <a:r>
              <a:rPr lang="en" sz="4900" dirty="0">
                <a:solidFill>
                  <a:schemeClr val="bg2">
                    <a:lumMod val="20000"/>
                    <a:lumOff val="80000"/>
                  </a:schemeClr>
                </a:solidFill>
              </a:rPr>
              <a:t>): </a:t>
            </a:r>
            <a:endParaRPr lang="el-GR" sz="4900" dirty="0">
              <a:solidFill>
                <a:schemeClr val="bg2">
                  <a:lumMod val="20000"/>
                  <a:lumOff val="80000"/>
                </a:schemeClr>
              </a:solidFill>
            </a:endParaRP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x = </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y = </a:t>
            </a:r>
            <a:r>
              <a:rPr lang="en" sz="4900" dirty="0" err="1">
                <a:solidFill>
                  <a:schemeClr val="bg2">
                    <a:lumMod val="20000"/>
                    <a:lumOff val="80000"/>
                  </a:schemeClr>
                </a:solidFill>
              </a:rPr>
              <a:t>y_value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return x, y</a:t>
            </a: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x_squared</a:t>
            </a:r>
            <a:r>
              <a:rPr lang="en" sz="4900" dirty="0">
                <a:solidFill>
                  <a:schemeClr val="bg2">
                    <a:lumMod val="20000"/>
                    <a:lumOff val="80000"/>
                  </a:schemeClr>
                </a:solidFill>
              </a:rPr>
              <a:t>, </a:t>
            </a:r>
            <a:r>
              <a:rPr lang="en" sz="4900" dirty="0" err="1">
                <a:solidFill>
                  <a:schemeClr val="bg2">
                    <a:lumMod val="20000"/>
                    <a:lumOff val="80000"/>
                  </a:schemeClr>
                </a:solidFill>
              </a:rPr>
              <a:t>y_squared</a:t>
            </a:r>
            <a:r>
              <a:rPr lang="en" sz="4900" dirty="0">
                <a:solidFill>
                  <a:schemeClr val="bg2">
                    <a:lumMod val="20000"/>
                    <a:lumOff val="80000"/>
                  </a:schemeClr>
                </a:solidFill>
              </a:rPr>
              <a:t> = </a:t>
            </a:r>
            <a:r>
              <a:rPr lang="en" sz="4900" dirty="0" err="1">
                <a:solidFill>
                  <a:schemeClr val="bg2">
                    <a:lumMod val="20000"/>
                    <a:lumOff val="80000"/>
                  </a:schemeClr>
                </a:solidFill>
              </a:rPr>
              <a:t>square_point</a:t>
            </a:r>
            <a:r>
              <a:rPr lang="en" sz="4900" dirty="0">
                <a:solidFill>
                  <a:schemeClr val="bg2">
                    <a:lumMod val="20000"/>
                    <a:lumOff val="80000"/>
                  </a:schemeClr>
                </a:solidFill>
              </a:rPr>
              <a:t>(1, 3) </a:t>
            </a:r>
            <a:endParaRPr lang="el-GR"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x_squared</a:t>
            </a:r>
            <a:r>
              <a:rPr lang="en" sz="4900" dirty="0">
                <a:solidFill>
                  <a:schemeClr val="bg2">
                    <a:lumMod val="20000"/>
                    <a:lumOff val="80000"/>
                  </a:schemeClr>
                </a:solidFill>
              </a:rPr>
              <a:t>)</a:t>
            </a: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y</a:t>
            </a:r>
            <a:r>
              <a:rPr lang="en" sz="4900" err="1">
                <a:solidFill>
                  <a:schemeClr val="bg2">
                    <a:lumMod val="20000"/>
                    <a:lumOff val="80000"/>
                  </a:schemeClr>
                </a:solidFill>
              </a:rPr>
              <a:t>_</a:t>
            </a:r>
            <a:r>
              <a:rPr lang="en" sz="4900">
                <a:solidFill>
                  <a:schemeClr val="bg2">
                    <a:lumMod val="20000"/>
                    <a:lumOff val="80000"/>
                  </a:schemeClr>
                </a:solidFill>
              </a:rPr>
              <a:t>squared)</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7" y="8029173"/>
            <a:ext cx="22145625" cy="48885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1</a:t>
            </a:r>
          </a:p>
          <a:p>
            <a:pPr algn="l" defTabSz="808990">
              <a:spcBef>
                <a:spcPts val="3300"/>
              </a:spcBef>
              <a:defRPr sz="4900"/>
            </a:pPr>
            <a:r>
              <a:rPr lang="en" sz="4900" dirty="0">
                <a:solidFill>
                  <a:schemeClr val="bg2">
                    <a:lumMod val="20000"/>
                    <a:lumOff val="80000"/>
                  </a:schemeClr>
                </a:solidFill>
              </a:rPr>
              <a:t>9</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2585861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0" end="0"/>
                                            </p:txEl>
                                          </p:spTgt>
                                        </p:tgtEl>
                                        <p:attrNameLst>
                                          <p:attrName>ppt_w</p:attrName>
                                        </p:attrNameLst>
                                      </p:cBhvr>
                                    </p:anim>
                                    <p:anim by="(#ppt_w*0.50)" calcmode="lin" valueType="num">
                                      <p:cBhvr>
                                        <p:cTn id="14" dur="500" decel="50000" autoRev="1" fill="hold">
                                          <p:stCondLst>
                                            <p:cond delay="0"/>
                                          </p:stCondLst>
                                        </p:cTn>
                                        <p:tgtEl>
                                          <p:spTgt spid="9">
                                            <p:txEl>
                                              <p:pRg st="0" end="0"/>
                                            </p:txEl>
                                          </p:spTgt>
                                        </p:tgtEl>
                                        <p:attrNameLst>
                                          <p:attrName>ppt_x</p:attrName>
                                        </p:attrNameLst>
                                      </p:cBhvr>
                                    </p:anim>
                                    <p:anim from="(-#ppt_h/2)" to="(#ppt_y)" calcmode="lin" valueType="num">
                                      <p:cBhvr>
                                        <p:cTn id="15" dur="1000" fill="hold">
                                          <p:stCondLst>
                                            <p:cond delay="0"/>
                                          </p:stCondLst>
                                        </p:cTn>
                                        <p:tgtEl>
                                          <p:spTgt spid="9">
                                            <p:txEl>
                                              <p:pRg st="0" end="0"/>
                                            </p:txEl>
                                          </p:spTgt>
                                        </p:tgtEl>
                                        <p:attrNameLst>
                                          <p:attrName>ppt_y</p:attrName>
                                        </p:attrNameLst>
                                      </p:cBhvr>
                                    </p:anim>
                                    <p:animRot by="21600000">
                                      <p:cBhvr>
                                        <p:cTn id="16" dur="1000" fill="hold">
                                          <p:stCondLst>
                                            <p:cond delay="0"/>
                                          </p:stCondLst>
                                        </p:cTn>
                                        <p:tgtEl>
                                          <p:spTgt spid="9">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1" end="1"/>
                                            </p:txEl>
                                          </p:spTgt>
                                        </p:tgtEl>
                                        <p:attrNameLst>
                                          <p:attrName>ppt_w</p:attrName>
                                        </p:attrNameLst>
                                      </p:cBhvr>
                                    </p:anim>
                                    <p:anim by="(#ppt_w*0.50)" calcmode="lin" valueType="num">
                                      <p:cBhvr>
                                        <p:cTn id="22" dur="500" decel="50000" autoRev="1" fill="hold">
                                          <p:stCondLst>
                                            <p:cond delay="0"/>
                                          </p:stCondLst>
                                        </p:cTn>
                                        <p:tgtEl>
                                          <p:spTgt spid="9">
                                            <p:txEl>
                                              <p:pRg st="1" end="1"/>
                                            </p:txEl>
                                          </p:spTgt>
                                        </p:tgtEl>
                                        <p:attrNameLst>
                                          <p:attrName>ppt_x</p:attrName>
                                        </p:attrNameLst>
                                      </p:cBhvr>
                                    </p:anim>
                                    <p:anim from="(-#ppt_h/2)" to="(#ppt_y)" calcmode="lin" valueType="num">
                                      <p:cBhvr>
                                        <p:cTn id="23" dur="1000" fill="hold">
                                          <p:stCondLst>
                                            <p:cond delay="0"/>
                                          </p:stCondLst>
                                        </p:cTn>
                                        <p:tgtEl>
                                          <p:spTgt spid="9">
                                            <p:txEl>
                                              <p:pRg st="1" end="1"/>
                                            </p:txEl>
                                          </p:spTgt>
                                        </p:tgtEl>
                                        <p:attrNameLst>
                                          <p:attrName>ppt_y</p:attrName>
                                        </p:attrNameLst>
                                      </p:cBhvr>
                                    </p:anim>
                                    <p:animRot by="21600000">
                                      <p:cBhvr>
                                        <p:cTn id="24" dur="1000" fill="hold">
                                          <p:stCondLst>
                                            <p:cond delay="0"/>
                                          </p:stCondLst>
                                        </p:cTn>
                                        <p:tgtEl>
                                          <p:spTgt spid="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2" end="2"/>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2" end="2"/>
                                            </p:txEl>
                                          </p:spTgt>
                                        </p:tgtEl>
                                        <p:attrNameLst>
                                          <p:attrName>ppt_w</p:attrName>
                                        </p:attrNameLst>
                                      </p:cBhvr>
                                    </p:anim>
                                    <p:anim by="(#ppt_w*0.50)" calcmode="lin" valueType="num">
                                      <p:cBhvr>
                                        <p:cTn id="30" dur="500" decel="50000" autoRev="1" fill="hold">
                                          <p:stCondLst>
                                            <p:cond delay="0"/>
                                          </p:stCondLst>
                                        </p:cTn>
                                        <p:tgtEl>
                                          <p:spTgt spid="9">
                                            <p:txEl>
                                              <p:pRg st="2" end="2"/>
                                            </p:txEl>
                                          </p:spTgt>
                                        </p:tgtEl>
                                        <p:attrNameLst>
                                          <p:attrName>ppt_x</p:attrName>
                                        </p:attrNameLst>
                                      </p:cBhvr>
                                    </p:anim>
                                    <p:anim from="(-#ppt_h/2)" to="(#ppt_y)" calcmode="lin" valueType="num">
                                      <p:cBhvr>
                                        <p:cTn id="31" dur="1000" fill="hold">
                                          <p:stCondLst>
                                            <p:cond delay="0"/>
                                          </p:stCondLst>
                                        </p:cTn>
                                        <p:tgtEl>
                                          <p:spTgt spid="9">
                                            <p:txEl>
                                              <p:pRg st="2" end="2"/>
                                            </p:txEl>
                                          </p:spTgt>
                                        </p:tgtEl>
                                        <p:attrNameLst>
                                          <p:attrName>ppt_y</p:attrName>
                                        </p:attrNameLst>
                                      </p:cBhvr>
                                    </p:anim>
                                    <p:animRot by="21600000">
                                      <p:cBhvr>
                                        <p:cTn id="32" dur="1000" fill="hold">
                                          <p:stCondLst>
                                            <p:cond delay="0"/>
                                          </p:stCondLst>
                                        </p:cTn>
                                        <p:tgtEl>
                                          <p:spTgt spid="9">
                                            <p:txEl>
                                              <p:pRg st="2" end="2"/>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3" end="3"/>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3" end="3"/>
                                            </p:txEl>
                                          </p:spTgt>
                                        </p:tgtEl>
                                        <p:attrNameLst>
                                          <p:attrName>ppt_w</p:attrName>
                                        </p:attrNameLst>
                                      </p:cBhvr>
                                    </p:anim>
                                    <p:anim by="(#ppt_w*0.50)" calcmode="lin" valueType="num">
                                      <p:cBhvr>
                                        <p:cTn id="38" dur="500" decel="50000" autoRev="1" fill="hold">
                                          <p:stCondLst>
                                            <p:cond delay="0"/>
                                          </p:stCondLst>
                                        </p:cTn>
                                        <p:tgtEl>
                                          <p:spTgt spid="9">
                                            <p:txEl>
                                              <p:pRg st="3" end="3"/>
                                            </p:txEl>
                                          </p:spTgt>
                                        </p:tgtEl>
                                        <p:attrNameLst>
                                          <p:attrName>ppt_x</p:attrName>
                                        </p:attrNameLst>
                                      </p:cBhvr>
                                    </p:anim>
                                    <p:anim from="(-#ppt_h/2)" to="(#ppt_y)" calcmode="lin" valueType="num">
                                      <p:cBhvr>
                                        <p:cTn id="39" dur="1000" fill="hold">
                                          <p:stCondLst>
                                            <p:cond delay="0"/>
                                          </p:stCondLst>
                                        </p:cTn>
                                        <p:tgtEl>
                                          <p:spTgt spid="9">
                                            <p:txEl>
                                              <p:pRg st="3" end="3"/>
                                            </p:txEl>
                                          </p:spTgt>
                                        </p:tgtEl>
                                        <p:attrNameLst>
                                          <p:attrName>ppt_y</p:attrName>
                                        </p:attrNameLst>
                                      </p:cBhvr>
                                    </p:anim>
                                    <p:animRot by="21600000">
                                      <p:cBhvr>
                                        <p:cTn id="40" dur="1000" fill="hold">
                                          <p:stCondLst>
                                            <p:cond delay="0"/>
                                          </p:stCondLst>
                                        </p:cTn>
                                        <p:tgtEl>
                                          <p:spTgt spid="9">
                                            <p:txEl>
                                              <p:pRg st="3" end="3"/>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9">
                                            <p:txEl>
                                              <p:pRg st="4" end="4"/>
                                            </p:txEl>
                                          </p:spTgt>
                                        </p:tgtEl>
                                        <p:attrNameLst>
                                          <p:attrName>style.visibility</p:attrName>
                                        </p:attrNameLst>
                                      </p:cBhvr>
                                      <p:to>
                                        <p:strVal val="visible"/>
                                      </p:to>
                                    </p:set>
                                    <p:anim by="(-#ppt_w*2)" calcmode="lin" valueType="num">
                                      <p:cBhvr rctx="PPT">
                                        <p:cTn id="45" dur="500" autoRev="1" fill="hold">
                                          <p:stCondLst>
                                            <p:cond delay="0"/>
                                          </p:stCondLst>
                                        </p:cTn>
                                        <p:tgtEl>
                                          <p:spTgt spid="9">
                                            <p:txEl>
                                              <p:pRg st="4" end="4"/>
                                            </p:txEl>
                                          </p:spTgt>
                                        </p:tgtEl>
                                        <p:attrNameLst>
                                          <p:attrName>ppt_w</p:attrName>
                                        </p:attrNameLst>
                                      </p:cBhvr>
                                    </p:anim>
                                    <p:anim by="(#ppt_w*0.50)" calcmode="lin" valueType="num">
                                      <p:cBhvr>
                                        <p:cTn id="46" dur="500" decel="50000" autoRev="1" fill="hold">
                                          <p:stCondLst>
                                            <p:cond delay="0"/>
                                          </p:stCondLst>
                                        </p:cTn>
                                        <p:tgtEl>
                                          <p:spTgt spid="9">
                                            <p:txEl>
                                              <p:pRg st="4" end="4"/>
                                            </p:txEl>
                                          </p:spTgt>
                                        </p:tgtEl>
                                        <p:attrNameLst>
                                          <p:attrName>ppt_x</p:attrName>
                                        </p:attrNameLst>
                                      </p:cBhvr>
                                    </p:anim>
                                    <p:anim from="(-#ppt_h/2)" to="(#ppt_y)" calcmode="lin" valueType="num">
                                      <p:cBhvr>
                                        <p:cTn id="47" dur="1000" fill="hold">
                                          <p:stCondLst>
                                            <p:cond delay="0"/>
                                          </p:stCondLst>
                                        </p:cTn>
                                        <p:tgtEl>
                                          <p:spTgt spid="9">
                                            <p:txEl>
                                              <p:pRg st="4" end="4"/>
                                            </p:txEl>
                                          </p:spTgt>
                                        </p:tgtEl>
                                        <p:attrNameLst>
                                          <p:attrName>ppt_y</p:attrName>
                                        </p:attrNameLst>
                                      </p:cBhvr>
                                    </p:anim>
                                    <p:animRot by="21600000">
                                      <p:cBhvr>
                                        <p:cTn id="48" dur="1000" fill="hold">
                                          <p:stCondLst>
                                            <p:cond delay="0"/>
                                          </p:stCondLst>
                                        </p:cTn>
                                        <p:tgtEl>
                                          <p:spTgt spid="9">
                                            <p:txEl>
                                              <p:pRg st="4" end="4"/>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9">
                                            <p:txEl>
                                              <p:pRg st="5" end="5"/>
                                            </p:txEl>
                                          </p:spTgt>
                                        </p:tgtEl>
                                        <p:attrNameLst>
                                          <p:attrName>style.visibility</p:attrName>
                                        </p:attrNameLst>
                                      </p:cBhvr>
                                      <p:to>
                                        <p:strVal val="visible"/>
                                      </p:to>
                                    </p:set>
                                    <p:anim by="(-#ppt_w*2)" calcmode="lin" valueType="num">
                                      <p:cBhvr rctx="PPT">
                                        <p:cTn id="53" dur="500" autoRev="1" fill="hold">
                                          <p:stCondLst>
                                            <p:cond delay="0"/>
                                          </p:stCondLst>
                                        </p:cTn>
                                        <p:tgtEl>
                                          <p:spTgt spid="9">
                                            <p:txEl>
                                              <p:pRg st="5" end="5"/>
                                            </p:txEl>
                                          </p:spTgt>
                                        </p:tgtEl>
                                        <p:attrNameLst>
                                          <p:attrName>ppt_w</p:attrName>
                                        </p:attrNameLst>
                                      </p:cBhvr>
                                    </p:anim>
                                    <p:anim by="(#ppt_w*0.50)" calcmode="lin" valueType="num">
                                      <p:cBhvr>
                                        <p:cTn id="54" dur="500" decel="50000" autoRev="1" fill="hold">
                                          <p:stCondLst>
                                            <p:cond delay="0"/>
                                          </p:stCondLst>
                                        </p:cTn>
                                        <p:tgtEl>
                                          <p:spTgt spid="9">
                                            <p:txEl>
                                              <p:pRg st="5" end="5"/>
                                            </p:txEl>
                                          </p:spTgt>
                                        </p:tgtEl>
                                        <p:attrNameLst>
                                          <p:attrName>ppt_x</p:attrName>
                                        </p:attrNameLst>
                                      </p:cBhvr>
                                    </p:anim>
                                    <p:anim from="(-#ppt_h/2)" to="(#ppt_y)" calcmode="lin" valueType="num">
                                      <p:cBhvr>
                                        <p:cTn id="55" dur="1000" fill="hold">
                                          <p:stCondLst>
                                            <p:cond delay="0"/>
                                          </p:stCondLst>
                                        </p:cTn>
                                        <p:tgtEl>
                                          <p:spTgt spid="9">
                                            <p:txEl>
                                              <p:pRg st="5" end="5"/>
                                            </p:txEl>
                                          </p:spTgt>
                                        </p:tgtEl>
                                        <p:attrNameLst>
                                          <p:attrName>ppt_y</p:attrName>
                                        </p:attrNameLst>
                                      </p:cBhvr>
                                    </p:anim>
                                    <p:animRot by="21600000">
                                      <p:cBhvr>
                                        <p:cTn id="56" dur="1000" fill="hold">
                                          <p:stCondLst>
                                            <p:cond delay="0"/>
                                          </p:stCondLst>
                                        </p:cTn>
                                        <p:tgtEl>
                                          <p:spTgt spid="9">
                                            <p:txEl>
                                              <p:pRg st="5" end="5"/>
                                            </p:txEl>
                                          </p:spTgt>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nodeType="clickEffect">
                                  <p:stCondLst>
                                    <p:cond delay="0"/>
                                  </p:stCondLst>
                                  <p:iterate type="lt">
                                    <p:tmPct val="10000"/>
                                  </p:iterate>
                                  <p:childTnLst>
                                    <p:set>
                                      <p:cBhvr>
                                        <p:cTn id="60" dur="1" fill="hold">
                                          <p:stCondLst>
                                            <p:cond delay="0"/>
                                          </p:stCondLst>
                                        </p:cTn>
                                        <p:tgtEl>
                                          <p:spTgt spid="9">
                                            <p:txEl>
                                              <p:pRg st="6" end="6"/>
                                            </p:txEl>
                                          </p:spTgt>
                                        </p:tgtEl>
                                        <p:attrNameLst>
                                          <p:attrName>style.visibility</p:attrName>
                                        </p:attrNameLst>
                                      </p:cBhvr>
                                      <p:to>
                                        <p:strVal val="visible"/>
                                      </p:to>
                                    </p:set>
                                    <p:anim by="(-#ppt_w*2)" calcmode="lin" valueType="num">
                                      <p:cBhvr rctx="PPT">
                                        <p:cTn id="61" dur="500" autoRev="1" fill="hold">
                                          <p:stCondLst>
                                            <p:cond delay="0"/>
                                          </p:stCondLst>
                                        </p:cTn>
                                        <p:tgtEl>
                                          <p:spTgt spid="9">
                                            <p:txEl>
                                              <p:pRg st="6" end="6"/>
                                            </p:txEl>
                                          </p:spTgt>
                                        </p:tgtEl>
                                        <p:attrNameLst>
                                          <p:attrName>ppt_w</p:attrName>
                                        </p:attrNameLst>
                                      </p:cBhvr>
                                    </p:anim>
                                    <p:anim by="(#ppt_w*0.50)" calcmode="lin" valueType="num">
                                      <p:cBhvr>
                                        <p:cTn id="62" dur="500" decel="50000" autoRev="1" fill="hold">
                                          <p:stCondLst>
                                            <p:cond delay="0"/>
                                          </p:stCondLst>
                                        </p:cTn>
                                        <p:tgtEl>
                                          <p:spTgt spid="9">
                                            <p:txEl>
                                              <p:pRg st="6" end="6"/>
                                            </p:txEl>
                                          </p:spTgt>
                                        </p:tgtEl>
                                        <p:attrNameLst>
                                          <p:attrName>ppt_x</p:attrName>
                                        </p:attrNameLst>
                                      </p:cBhvr>
                                    </p:anim>
                                    <p:anim from="(-#ppt_h/2)" to="(#ppt_y)" calcmode="lin" valueType="num">
                                      <p:cBhvr>
                                        <p:cTn id="63" dur="1000" fill="hold">
                                          <p:stCondLst>
                                            <p:cond delay="0"/>
                                          </p:stCondLst>
                                        </p:cTn>
                                        <p:tgtEl>
                                          <p:spTgt spid="9">
                                            <p:txEl>
                                              <p:pRg st="6" end="6"/>
                                            </p:txEl>
                                          </p:spTgt>
                                        </p:tgtEl>
                                        <p:attrNameLst>
                                          <p:attrName>ppt_y</p:attrName>
                                        </p:attrNameLst>
                                      </p:cBhvr>
                                    </p:anim>
                                    <p:animRot by="21600000">
                                      <p:cBhvr>
                                        <p:cTn id="64" dur="1000" fill="hold">
                                          <p:stCondLst>
                                            <p:cond delay="0"/>
                                          </p:stCondLst>
                                        </p:cTn>
                                        <p:tgtEl>
                                          <p:spTgt spid="9">
                                            <p:txEl>
                                              <p:pRg st="6" end="6"/>
                                            </p:txEl>
                                          </p:spTgt>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56" presetClass="entr" presetSubtype="0" fill="hold" nodeType="clickEffect">
                                  <p:stCondLst>
                                    <p:cond delay="0"/>
                                  </p:stCondLst>
                                  <p:iterate type="lt">
                                    <p:tmPct val="10000"/>
                                  </p:iterate>
                                  <p:childTnLst>
                                    <p:set>
                                      <p:cBhvr>
                                        <p:cTn id="68" dur="1" fill="hold">
                                          <p:stCondLst>
                                            <p:cond delay="0"/>
                                          </p:stCondLst>
                                        </p:cTn>
                                        <p:tgtEl>
                                          <p:spTgt spid="7">
                                            <p:txEl>
                                              <p:pRg st="1" end="1"/>
                                            </p:txEl>
                                          </p:spTgt>
                                        </p:tgtEl>
                                        <p:attrNameLst>
                                          <p:attrName>style.visibility</p:attrName>
                                        </p:attrNameLst>
                                      </p:cBhvr>
                                      <p:to>
                                        <p:strVal val="visible"/>
                                      </p:to>
                                    </p:set>
                                    <p:anim by="(-#ppt_w*2)" calcmode="lin" valueType="num">
                                      <p:cBhvr rctx="PPT">
                                        <p:cTn id="69" dur="500" autoRev="1" fill="hold">
                                          <p:stCondLst>
                                            <p:cond delay="0"/>
                                          </p:stCondLst>
                                        </p:cTn>
                                        <p:tgtEl>
                                          <p:spTgt spid="7">
                                            <p:txEl>
                                              <p:pRg st="1" end="1"/>
                                            </p:txEl>
                                          </p:spTgt>
                                        </p:tgtEl>
                                        <p:attrNameLst>
                                          <p:attrName>ppt_w</p:attrName>
                                        </p:attrNameLst>
                                      </p:cBhvr>
                                    </p:anim>
                                    <p:anim by="(#ppt_w*0.50)" calcmode="lin" valueType="num">
                                      <p:cBhvr>
                                        <p:cTn id="70" dur="500" decel="50000" autoRev="1" fill="hold">
                                          <p:stCondLst>
                                            <p:cond delay="0"/>
                                          </p:stCondLst>
                                        </p:cTn>
                                        <p:tgtEl>
                                          <p:spTgt spid="7">
                                            <p:txEl>
                                              <p:pRg st="1" end="1"/>
                                            </p:txEl>
                                          </p:spTgt>
                                        </p:tgtEl>
                                        <p:attrNameLst>
                                          <p:attrName>ppt_x</p:attrName>
                                        </p:attrNameLst>
                                      </p:cBhvr>
                                    </p:anim>
                                    <p:anim from="(-#ppt_h/2)" to="(#ppt_y)" calcmode="lin" valueType="num">
                                      <p:cBhvr>
                                        <p:cTn id="71" dur="1000" fill="hold">
                                          <p:stCondLst>
                                            <p:cond delay="0"/>
                                          </p:stCondLst>
                                        </p:cTn>
                                        <p:tgtEl>
                                          <p:spTgt spid="7">
                                            <p:txEl>
                                              <p:pRg st="1" end="1"/>
                                            </p:txEl>
                                          </p:spTgt>
                                        </p:tgtEl>
                                        <p:attrNameLst>
                                          <p:attrName>ppt_y</p:attrName>
                                        </p:attrNameLst>
                                      </p:cBhvr>
                                    </p:anim>
                                    <p:animRot by="21600000">
                                      <p:cBhvr>
                                        <p:cTn id="72" dur="1000" fill="hold">
                                          <p:stCondLst>
                                            <p:cond delay="0"/>
                                          </p:stCondLst>
                                        </p:cTn>
                                        <p:tgtEl>
                                          <p:spTgt spid="7">
                                            <p:txEl>
                                              <p:pRg st="1" end="1"/>
                                            </p:txEl>
                                          </p:spTgt>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56" presetClass="entr" presetSubtype="0" fill="hold" nodeType="clickEffect">
                                  <p:stCondLst>
                                    <p:cond delay="0"/>
                                  </p:stCondLst>
                                  <p:iterate type="lt">
                                    <p:tmPct val="10000"/>
                                  </p:iterate>
                                  <p:childTnLst>
                                    <p:set>
                                      <p:cBhvr>
                                        <p:cTn id="76" dur="1" fill="hold">
                                          <p:stCondLst>
                                            <p:cond delay="0"/>
                                          </p:stCondLst>
                                        </p:cTn>
                                        <p:tgtEl>
                                          <p:spTgt spid="7">
                                            <p:txEl>
                                              <p:pRg st="2" end="2"/>
                                            </p:txEl>
                                          </p:spTgt>
                                        </p:tgtEl>
                                        <p:attrNameLst>
                                          <p:attrName>style.visibility</p:attrName>
                                        </p:attrNameLst>
                                      </p:cBhvr>
                                      <p:to>
                                        <p:strVal val="visible"/>
                                      </p:to>
                                    </p:set>
                                    <p:anim by="(-#ppt_w*2)" calcmode="lin" valueType="num">
                                      <p:cBhvr rctx="PPT">
                                        <p:cTn id="77" dur="500" autoRev="1" fill="hold">
                                          <p:stCondLst>
                                            <p:cond delay="0"/>
                                          </p:stCondLst>
                                        </p:cTn>
                                        <p:tgtEl>
                                          <p:spTgt spid="7">
                                            <p:txEl>
                                              <p:pRg st="2" end="2"/>
                                            </p:txEl>
                                          </p:spTgt>
                                        </p:tgtEl>
                                        <p:attrNameLst>
                                          <p:attrName>ppt_w</p:attrName>
                                        </p:attrNameLst>
                                      </p:cBhvr>
                                    </p:anim>
                                    <p:anim by="(#ppt_w*0.50)" calcmode="lin" valueType="num">
                                      <p:cBhvr>
                                        <p:cTn id="78" dur="500" decel="50000" autoRev="1" fill="hold">
                                          <p:stCondLst>
                                            <p:cond delay="0"/>
                                          </p:stCondLst>
                                        </p:cTn>
                                        <p:tgtEl>
                                          <p:spTgt spid="7">
                                            <p:txEl>
                                              <p:pRg st="2" end="2"/>
                                            </p:txEl>
                                          </p:spTgt>
                                        </p:tgtEl>
                                        <p:attrNameLst>
                                          <p:attrName>ppt_x</p:attrName>
                                        </p:attrNameLst>
                                      </p:cBhvr>
                                    </p:anim>
                                    <p:anim from="(-#ppt_h/2)" to="(#ppt_y)" calcmode="lin" valueType="num">
                                      <p:cBhvr>
                                        <p:cTn id="79" dur="1000" fill="hold">
                                          <p:stCondLst>
                                            <p:cond delay="0"/>
                                          </p:stCondLst>
                                        </p:cTn>
                                        <p:tgtEl>
                                          <p:spTgt spid="7">
                                            <p:txEl>
                                              <p:pRg st="2" end="2"/>
                                            </p:txEl>
                                          </p:spTgt>
                                        </p:tgtEl>
                                        <p:attrNameLst>
                                          <p:attrName>ppt_y</p:attrName>
                                        </p:attrNameLst>
                                      </p:cBhvr>
                                    </p:anim>
                                    <p:animRot by="21600000">
                                      <p:cBhvr>
                                        <p:cTn id="80" dur="1000" fill="hold">
                                          <p:stCondLst>
                                            <p:cond delay="0"/>
                                          </p:stCondLst>
                                        </p:cTn>
                                        <p:tgtEl>
                                          <p:spTgt spid="7">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09</a:t>
            </a:r>
            <a:r>
              <a:rPr sz="4000" dirty="0"/>
              <a:t>. </a:t>
            </a:r>
            <a:r>
              <a:rPr lang="en-US" sz="4000" dirty="0"/>
              <a:t>Multiple Return </a:t>
            </a:r>
            <a:r>
              <a:rPr lang="en-US" sz="4000" dirty="0" err="1"/>
              <a:t>Values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 sz="4000" b="1" dirty="0" err="1"/>
              <a:t>get_boundaries</a:t>
            </a:r>
            <a:r>
              <a:rPr lang="en" sz="4000" b="1" dirty="0"/>
              <a:t> () </a:t>
            </a:r>
            <a:r>
              <a:rPr lang="el-GR" sz="4000" dirty="0"/>
              <a:t>που παίρνει δύο παραμέτρους, έναν αριθμό που ονομάζεται </a:t>
            </a:r>
            <a:r>
              <a:rPr lang="en-US" sz="4000" b="1" dirty="0"/>
              <a:t>target</a:t>
            </a:r>
            <a:r>
              <a:rPr lang="el-GR" sz="4000" dirty="0"/>
              <a:t> και έναν αριθμό που ονομάζεται </a:t>
            </a:r>
            <a:r>
              <a:rPr lang="en-US" sz="4000" b="1" dirty="0"/>
              <a:t>margin</a:t>
            </a:r>
            <a:r>
              <a:rPr lang="el-GR" sz="4000" dirty="0"/>
              <a:t>.</a:t>
            </a:r>
            <a:r>
              <a:rPr lang="en-US" sz="4000" dirty="0"/>
              <a:t> </a:t>
            </a:r>
            <a:r>
              <a:rPr lang="el-GR" sz="4000" dirty="0" err="1"/>
              <a:t>Τοπόθετήστε</a:t>
            </a:r>
            <a:r>
              <a:rPr lang="el-GR" sz="4000" dirty="0"/>
              <a:t> τον παρακάτω κώδικα στην συνάρτησή σας.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low_limit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high_limit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Επιστρέψτε από την συνάρτηση τις τιμές </a:t>
            </a:r>
            <a:r>
              <a:rPr lang="en-US" sz="4000" dirty="0" err="1"/>
              <a:t>low_limit</a:t>
            </a:r>
            <a:r>
              <a:rPr lang="en-US" sz="4000" dirty="0"/>
              <a:t> &amp; </a:t>
            </a:r>
            <a:r>
              <a:rPr lang="en-US" sz="4000" dirty="0" err="1"/>
              <a:t>high_limit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στόχο 100 και περιθώριο 20. Αποθηκεύστε τις επιστρεφόμενες τιμές σε μεταβλητές που ονομάζονται </a:t>
            </a:r>
            <a:r>
              <a:rPr lang="en-US" sz="4000" dirty="0"/>
              <a:t>low</a:t>
            </a:r>
            <a:r>
              <a:rPr lang="el-GR" sz="4000" dirty="0"/>
              <a:t> και </a:t>
            </a:r>
            <a:r>
              <a:rPr lang="en-US" sz="4000" dirty="0"/>
              <a:t>high</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Εκτυπώστε και τις δύο τιμές σε μια γραμμή.</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83</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10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266">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266">
                                            <p:txEl>
                                              <p:pRg st="3" end="3"/>
                                            </p:txEl>
                                          </p:spTgt>
                                        </p:tgtEl>
                                        <p:attrNameLst>
                                          <p:attrName>ppt_w</p:attrName>
                                        </p:attrNameLst>
                                      </p:cBhvr>
                                    </p:anim>
                                    <p:anim by="(#ppt_w*0.50)" calcmode="lin" valueType="num">
                                      <p:cBhvr>
                                        <p:cTn id="25" dur="500" decel="50000" autoRev="1" fill="hold">
                                          <p:stCondLst>
                                            <p:cond delay="0"/>
                                          </p:stCondLst>
                                        </p:cTn>
                                        <p:tgtEl>
                                          <p:spTgt spid="266">
                                            <p:txEl>
                                              <p:pRg st="3" end="3"/>
                                            </p:txEl>
                                          </p:spTgt>
                                        </p:tgtEl>
                                        <p:attrNameLst>
                                          <p:attrName>ppt_x</p:attrName>
                                        </p:attrNameLst>
                                      </p:cBhvr>
                                    </p:anim>
                                    <p:anim from="(-#ppt_h/2)" to="(#ppt_y)" calcmode="lin" valueType="num">
                                      <p:cBhvr>
                                        <p:cTn id="26" dur="1000" fill="hold">
                                          <p:stCondLst>
                                            <p:cond delay="0"/>
                                          </p:stCondLst>
                                        </p:cTn>
                                        <p:tgtEl>
                                          <p:spTgt spid="266">
                                            <p:txEl>
                                              <p:pRg st="3" end="3"/>
                                            </p:txEl>
                                          </p:spTgt>
                                        </p:tgtEl>
                                        <p:attrNameLst>
                                          <p:attrName>ppt_y</p:attrName>
                                        </p:attrNameLst>
                                      </p:cBhvr>
                                    </p:anim>
                                    <p:animRot by="21600000">
                                      <p:cBhvr>
                                        <p:cTn id="27" dur="1000" fill="hold">
                                          <p:stCondLst>
                                            <p:cond delay="0"/>
                                          </p:stCondLst>
                                        </p:cTn>
                                        <p:tgtEl>
                                          <p:spTgt spid="266">
                                            <p:txEl>
                                              <p:pRg st="3" end="3"/>
                                            </p:txEl>
                                          </p:spTgt>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66">
                                            <p:txEl>
                                              <p:pRg st="4" end="4"/>
                                            </p:txEl>
                                          </p:spTgt>
                                        </p:tgtEl>
                                        <p:attrNameLst>
                                          <p:attrName>style.visibility</p:attrName>
                                        </p:attrNameLst>
                                      </p:cBhvr>
                                      <p:to>
                                        <p:strVal val="visible"/>
                                      </p:to>
                                    </p:set>
                                    <p:anim by="(-#ppt_w*2)" calcmode="lin" valueType="num">
                                      <p:cBhvr rctx="PPT">
                                        <p:cTn id="32" dur="500" autoRev="1" fill="hold">
                                          <p:stCondLst>
                                            <p:cond delay="0"/>
                                          </p:stCondLst>
                                        </p:cTn>
                                        <p:tgtEl>
                                          <p:spTgt spid="266">
                                            <p:txEl>
                                              <p:pRg st="4" end="4"/>
                                            </p:txEl>
                                          </p:spTgt>
                                        </p:tgtEl>
                                        <p:attrNameLst>
                                          <p:attrName>ppt_w</p:attrName>
                                        </p:attrNameLst>
                                      </p:cBhvr>
                                    </p:anim>
                                    <p:anim by="(#ppt_w*0.50)" calcmode="lin" valueType="num">
                                      <p:cBhvr>
                                        <p:cTn id="33" dur="500" decel="50000" autoRev="1" fill="hold">
                                          <p:stCondLst>
                                            <p:cond delay="0"/>
                                          </p:stCondLst>
                                        </p:cTn>
                                        <p:tgtEl>
                                          <p:spTgt spid="266">
                                            <p:txEl>
                                              <p:pRg st="4" end="4"/>
                                            </p:txEl>
                                          </p:spTgt>
                                        </p:tgtEl>
                                        <p:attrNameLst>
                                          <p:attrName>ppt_x</p:attrName>
                                        </p:attrNameLst>
                                      </p:cBhvr>
                                    </p:anim>
                                    <p:anim from="(-#ppt_h/2)" to="(#ppt_y)" calcmode="lin" valueType="num">
                                      <p:cBhvr>
                                        <p:cTn id="34" dur="1000" fill="hold">
                                          <p:stCondLst>
                                            <p:cond delay="0"/>
                                          </p:stCondLst>
                                        </p:cTn>
                                        <p:tgtEl>
                                          <p:spTgt spid="266">
                                            <p:txEl>
                                              <p:pRg st="4" end="4"/>
                                            </p:txEl>
                                          </p:spTgt>
                                        </p:tgtEl>
                                        <p:attrNameLst>
                                          <p:attrName>ppt_y</p:attrName>
                                        </p:attrNameLst>
                                      </p:cBhvr>
                                    </p:anim>
                                    <p:animRot by="21600000">
                                      <p:cBhvr>
                                        <p:cTn id="35" dur="1000" fill="hold">
                                          <p:stCondLst>
                                            <p:cond delay="0"/>
                                          </p:stCondLst>
                                        </p:cTn>
                                        <p:tgtEl>
                                          <p:spTgt spid="266">
                                            <p:txEl>
                                              <p:pRg st="4" end="4"/>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nodeType="clickEffect">
                                  <p:stCondLst>
                                    <p:cond delay="0"/>
                                  </p:stCondLst>
                                  <p:iterate type="lt">
                                    <p:tmPct val="10000"/>
                                  </p:iterate>
                                  <p:childTnLst>
                                    <p:set>
                                      <p:cBhvr>
                                        <p:cTn id="39" dur="1" fill="hold">
                                          <p:stCondLst>
                                            <p:cond delay="0"/>
                                          </p:stCondLst>
                                        </p:cTn>
                                        <p:tgtEl>
                                          <p:spTgt spid="266">
                                            <p:txEl>
                                              <p:pRg st="5" end="5"/>
                                            </p:txEl>
                                          </p:spTgt>
                                        </p:tgtEl>
                                        <p:attrNameLst>
                                          <p:attrName>style.visibility</p:attrName>
                                        </p:attrNameLst>
                                      </p:cBhvr>
                                      <p:to>
                                        <p:strVal val="visible"/>
                                      </p:to>
                                    </p:set>
                                    <p:anim by="(-#ppt_w*2)" calcmode="lin" valueType="num">
                                      <p:cBhvr rctx="PPT">
                                        <p:cTn id="40" dur="500" autoRev="1" fill="hold">
                                          <p:stCondLst>
                                            <p:cond delay="0"/>
                                          </p:stCondLst>
                                        </p:cTn>
                                        <p:tgtEl>
                                          <p:spTgt spid="266">
                                            <p:txEl>
                                              <p:pRg st="5" end="5"/>
                                            </p:txEl>
                                          </p:spTgt>
                                        </p:tgtEl>
                                        <p:attrNameLst>
                                          <p:attrName>ppt_w</p:attrName>
                                        </p:attrNameLst>
                                      </p:cBhvr>
                                    </p:anim>
                                    <p:anim by="(#ppt_w*0.50)" calcmode="lin" valueType="num">
                                      <p:cBhvr>
                                        <p:cTn id="41" dur="500" decel="50000" autoRev="1" fill="hold">
                                          <p:stCondLst>
                                            <p:cond delay="0"/>
                                          </p:stCondLst>
                                        </p:cTn>
                                        <p:tgtEl>
                                          <p:spTgt spid="266">
                                            <p:txEl>
                                              <p:pRg st="5" end="5"/>
                                            </p:txEl>
                                          </p:spTgt>
                                        </p:tgtEl>
                                        <p:attrNameLst>
                                          <p:attrName>ppt_x</p:attrName>
                                        </p:attrNameLst>
                                      </p:cBhvr>
                                    </p:anim>
                                    <p:anim from="(-#ppt_h/2)" to="(#ppt_y)" calcmode="lin" valueType="num">
                                      <p:cBhvr>
                                        <p:cTn id="42" dur="1000" fill="hold">
                                          <p:stCondLst>
                                            <p:cond delay="0"/>
                                          </p:stCondLst>
                                        </p:cTn>
                                        <p:tgtEl>
                                          <p:spTgt spid="266">
                                            <p:txEl>
                                              <p:pRg st="5" end="5"/>
                                            </p:txEl>
                                          </p:spTgt>
                                        </p:tgtEl>
                                        <p:attrNameLst>
                                          <p:attrName>ppt_y</p:attrName>
                                        </p:attrNameLst>
                                      </p:cBhvr>
                                    </p:anim>
                                    <p:animRot by="21600000">
                                      <p:cBhvr>
                                        <p:cTn id="43" dur="1000" fill="hold">
                                          <p:stCondLst>
                                            <p:cond delay="0"/>
                                          </p:stCondLst>
                                        </p:cTn>
                                        <p:tgtEl>
                                          <p:spTgt spid="266">
                                            <p:txEl>
                                              <p:pRg st="5" end="5"/>
                                            </p:txEl>
                                          </p:spTgt>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56" presetClass="entr" presetSubtype="0" fill="hold" nodeType="clickEffect">
                                  <p:stCondLst>
                                    <p:cond delay="0"/>
                                  </p:stCondLst>
                                  <p:iterate type="lt">
                                    <p:tmPct val="10000"/>
                                  </p:iterate>
                                  <p:childTnLst>
                                    <p:set>
                                      <p:cBhvr>
                                        <p:cTn id="47" dur="1" fill="hold">
                                          <p:stCondLst>
                                            <p:cond delay="0"/>
                                          </p:stCondLst>
                                        </p:cTn>
                                        <p:tgtEl>
                                          <p:spTgt spid="266">
                                            <p:txEl>
                                              <p:pRg st="6" end="6"/>
                                            </p:txEl>
                                          </p:spTgt>
                                        </p:tgtEl>
                                        <p:attrNameLst>
                                          <p:attrName>style.visibility</p:attrName>
                                        </p:attrNameLst>
                                      </p:cBhvr>
                                      <p:to>
                                        <p:strVal val="visible"/>
                                      </p:to>
                                    </p:set>
                                    <p:anim by="(-#ppt_w*2)" calcmode="lin" valueType="num">
                                      <p:cBhvr rctx="PPT">
                                        <p:cTn id="48" dur="500" autoRev="1" fill="hold">
                                          <p:stCondLst>
                                            <p:cond delay="0"/>
                                          </p:stCondLst>
                                        </p:cTn>
                                        <p:tgtEl>
                                          <p:spTgt spid="266">
                                            <p:txEl>
                                              <p:pRg st="6" end="6"/>
                                            </p:txEl>
                                          </p:spTgt>
                                        </p:tgtEl>
                                        <p:attrNameLst>
                                          <p:attrName>ppt_w</p:attrName>
                                        </p:attrNameLst>
                                      </p:cBhvr>
                                    </p:anim>
                                    <p:anim by="(#ppt_w*0.50)" calcmode="lin" valueType="num">
                                      <p:cBhvr>
                                        <p:cTn id="49" dur="500" decel="50000" autoRev="1" fill="hold">
                                          <p:stCondLst>
                                            <p:cond delay="0"/>
                                          </p:stCondLst>
                                        </p:cTn>
                                        <p:tgtEl>
                                          <p:spTgt spid="266">
                                            <p:txEl>
                                              <p:pRg st="6" end="6"/>
                                            </p:txEl>
                                          </p:spTgt>
                                        </p:tgtEl>
                                        <p:attrNameLst>
                                          <p:attrName>ppt_x</p:attrName>
                                        </p:attrNameLst>
                                      </p:cBhvr>
                                    </p:anim>
                                    <p:anim from="(-#ppt_h/2)" to="(#ppt_y)" calcmode="lin" valueType="num">
                                      <p:cBhvr>
                                        <p:cTn id="50" dur="1000" fill="hold">
                                          <p:stCondLst>
                                            <p:cond delay="0"/>
                                          </p:stCondLst>
                                        </p:cTn>
                                        <p:tgtEl>
                                          <p:spTgt spid="266">
                                            <p:txEl>
                                              <p:pRg st="6" end="6"/>
                                            </p:txEl>
                                          </p:spTgt>
                                        </p:tgtEl>
                                        <p:attrNameLst>
                                          <p:attrName>ppt_y</p:attrName>
                                        </p:attrNameLst>
                                      </p:cBhvr>
                                    </p:anim>
                                    <p:animRot by="21600000">
                                      <p:cBhvr>
                                        <p:cTn id="51" dur="1000" fill="hold">
                                          <p:stCondLst>
                                            <p:cond delay="0"/>
                                          </p:stCondLst>
                                        </p:cTn>
                                        <p:tgtEl>
                                          <p:spTgt spid="266">
                                            <p:txEl>
                                              <p:pRg st="6" end="6"/>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68"/>
                                        </p:tgtEl>
                                      </p:cBhvr>
                                    </p:animEffect>
                                    <p:set>
                                      <p:cBhvr>
                                        <p:cTn id="56" dur="1" fill="hold">
                                          <p:stCondLst>
                                            <p:cond delay="499"/>
                                          </p:stCondLst>
                                        </p:cTn>
                                        <p:tgtEl>
                                          <p:spTgt spid="268"/>
                                        </p:tgtEl>
                                        <p:attrNameLst>
                                          <p:attrName>style.visibility</p:attrName>
                                        </p:attrNameLst>
                                      </p:cBhvr>
                                      <p:to>
                                        <p:strVal val="hidden"/>
                                      </p:to>
                                    </p:set>
                                  </p:childTnLst>
                                </p:cTn>
                              </p:par>
                              <p:par>
                                <p:cTn id="57" presetID="53" presetClass="entr" presetSubtype="16"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10721340" cy="9610238"/>
          </a:xfrm>
          <a:prstGeom prst="rect">
            <a:avLst/>
          </a:prstGeom>
        </p:spPr>
        <p:txBody>
          <a:bodyPr anchor="t">
            <a:normAutofit/>
          </a:bodyPr>
          <a:lstStyle/>
          <a:p>
            <a:pPr marL="0" indent="0" defTabSz="808990">
              <a:spcBef>
                <a:spcPts val="3300"/>
              </a:spcBef>
              <a:buClrTx/>
              <a:buSzTx/>
              <a:buFontTx/>
              <a:buNone/>
              <a:defRPr sz="4900"/>
            </a:pPr>
            <a:r>
              <a:rPr lang="en" sz="4900" b="1" dirty="0"/>
              <a:t>Scope </a:t>
            </a:r>
            <a:r>
              <a:rPr lang="el-GR" sz="4900" b="1" dirty="0"/>
              <a:t>(Πεδίο Εφαρμογής)</a:t>
            </a:r>
          </a:p>
          <a:p>
            <a:pPr marL="0" indent="0" defTabSz="808990">
              <a:spcBef>
                <a:spcPts val="3300"/>
              </a:spcBef>
              <a:buClrTx/>
              <a:buSzTx/>
              <a:buFontTx/>
              <a:buNone/>
              <a:defRPr sz="4900"/>
            </a:pPr>
            <a:r>
              <a:rPr lang="el-GR" sz="4900" dirty="0">
                <a:solidFill>
                  <a:schemeClr val="tx2"/>
                </a:solidFill>
              </a:rPr>
              <a:t>Ας πούμε ότι έχουμε την συνάρτηση μας από την τελευταία άσκηση που δημιουργεί μια συμβολοσειρά για ένα ειδικό αντικείμενο:</a:t>
            </a:r>
            <a:endParaRPr lang="en-US" sz="4900" dirty="0">
              <a:solidFill>
                <a:schemeClr val="tx2"/>
              </a:solidFill>
            </a:endParaRPr>
          </a:p>
          <a:p>
            <a:pPr marL="0" indent="0" defTabSz="808990">
              <a:spcBef>
                <a:spcPts val="3300"/>
              </a:spcBef>
              <a:buClrTx/>
              <a:buSzTx/>
              <a:buFontTx/>
              <a:buNone/>
              <a:defRPr sz="4900"/>
            </a:pPr>
            <a:r>
              <a:rPr lang="el-GR" sz="4900" dirty="0">
                <a:solidFill>
                  <a:schemeClr val="tx2"/>
                </a:solidFill>
              </a:rPr>
              <a:t>Τι θα γίνει αν θέλουμε να αποκτήσουμε πρόσβαση στη μεταβλητή </a:t>
            </a:r>
            <a:r>
              <a:rPr lang="en" sz="4900" b="1" dirty="0">
                <a:solidFill>
                  <a:schemeClr val="tx2"/>
                </a:solidFill>
              </a:rPr>
              <a:t>item</a:t>
            </a:r>
            <a:r>
              <a:rPr lang="en" sz="4900" dirty="0">
                <a:solidFill>
                  <a:schemeClr val="tx2"/>
                </a:solidFill>
              </a:rPr>
              <a:t> </a:t>
            </a:r>
            <a:r>
              <a:rPr lang="el-GR" sz="4900" dirty="0">
                <a:solidFill>
                  <a:schemeClr val="tx2"/>
                </a:solidFill>
              </a:rPr>
              <a:t>εκτός της συνάρτησης; Θα μπορούσαμε να το χρησιμοποιήσουμε;</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84</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4FA3C4F0-3A73-7243-A86F-6962280AF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12192000" y="4427667"/>
            <a:ext cx="11415467" cy="6535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5400" dirty="0">
                <a:solidFill>
                  <a:schemeClr val="bg2">
                    <a:lumMod val="20000"/>
                    <a:lumOff val="80000"/>
                  </a:schemeClr>
                </a:solidFill>
                <a:latin typeface="+mj-lt"/>
              </a:rPr>
              <a:t>def </a:t>
            </a:r>
            <a:r>
              <a:rPr lang="en" sz="5400" dirty="0" err="1">
                <a:solidFill>
                  <a:schemeClr val="bg2">
                    <a:lumMod val="20000"/>
                    <a:lumOff val="80000"/>
                  </a:schemeClr>
                </a:solidFill>
                <a:latin typeface="+mj-lt"/>
              </a:rPr>
              <a:t>create_special_string</a:t>
            </a:r>
            <a:r>
              <a:rPr lang="en" sz="5400" dirty="0">
                <a:solidFill>
                  <a:schemeClr val="bg2">
                    <a:lumMod val="20000"/>
                    <a:lumOff val="80000"/>
                  </a:schemeClr>
                </a:solidFill>
                <a:latin typeface="+mj-lt"/>
              </a:rPr>
              <a:t>(item):</a:t>
            </a:r>
          </a:p>
          <a:p>
            <a:r>
              <a:rPr lang="en" sz="5400" dirty="0">
                <a:solidFill>
                  <a:schemeClr val="bg2">
                    <a:lumMod val="20000"/>
                    <a:lumOff val="80000"/>
                  </a:schemeClr>
                </a:solidFill>
                <a:latin typeface="+mj-lt"/>
              </a:rPr>
              <a:t> return ‘Our special is {</a:t>
            </a:r>
            <a:r>
              <a:rPr lang="en" sz="5400">
                <a:solidFill>
                  <a:schemeClr val="bg2">
                    <a:lumMod val="20000"/>
                    <a:lumOff val="80000"/>
                  </a:schemeClr>
                </a:solidFill>
                <a:latin typeface="+mj-lt"/>
              </a:rPr>
              <a:t>item}’</a:t>
            </a:r>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pPr algn="l"/>
            <a:r>
              <a:rPr lang="en" sz="5400" dirty="0">
                <a:solidFill>
                  <a:schemeClr val="bg2">
                    <a:lumMod val="20000"/>
                    <a:lumOff val="80000"/>
                  </a:schemeClr>
                </a:solidFill>
                <a:latin typeface="+mj-lt"/>
              </a:rPr>
              <a:t>print(</a:t>
            </a:r>
            <a:r>
              <a:rPr lang="en" sz="5400" dirty="0" err="1">
                <a:solidFill>
                  <a:schemeClr val="bg2">
                    <a:lumMod val="20000"/>
                    <a:lumOff val="80000"/>
                  </a:schemeClr>
                </a:solidFill>
                <a:latin typeface="+mj-lt"/>
              </a:rPr>
              <a:t>f‘I</a:t>
            </a:r>
            <a:r>
              <a:rPr lang="en" sz="5400" dirty="0">
                <a:solidFill>
                  <a:schemeClr val="bg2">
                    <a:lumMod val="20000"/>
                    <a:lumOff val="80000"/>
                  </a:schemeClr>
                </a:solidFill>
                <a:latin typeface="+mj-lt"/>
              </a:rPr>
              <a:t> do not like {item}’)</a:t>
            </a: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pPr algn="l"/>
            <a:r>
              <a:rPr lang="en" sz="4000" dirty="0" err="1">
                <a:solidFill>
                  <a:srgbClr val="FF0000"/>
                </a:solidFill>
                <a:latin typeface="+mj-lt"/>
              </a:rPr>
              <a:t>NameError</a:t>
            </a:r>
            <a:r>
              <a:rPr lang="en" sz="4000" dirty="0">
                <a:solidFill>
                  <a:srgbClr val="FF0000"/>
                </a:solidFill>
                <a:latin typeface="+mj-lt"/>
              </a:rPr>
              <a:t>: name 'item' is not defined</a:t>
            </a:r>
            <a:endParaRPr kumimoji="0" lang="el-GR" sz="4000" b="0" i="0" u="none" strike="noStrike" cap="none" spc="0" normalizeH="0" baseline="0" dirty="0">
              <a:ln>
                <a:noFill/>
              </a:ln>
              <a:solidFill>
                <a:srgbClr val="FF0000"/>
              </a:solidFill>
              <a:effectLst/>
              <a:uFillTx/>
              <a:latin typeface="+mj-lt"/>
              <a:sym typeface="Palatino"/>
            </a:endParaRPr>
          </a:p>
        </p:txBody>
      </p:sp>
    </p:spTree>
    <p:extLst>
      <p:ext uri="{BB962C8B-B14F-4D97-AF65-F5344CB8AC3E}">
        <p14:creationId xmlns:p14="http://schemas.microsoft.com/office/powerpoint/2010/main" val="3667037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149">
                                            <p:txEl>
                                              <p:pRg st="2" end="2"/>
                                            </p:txEl>
                                          </p:spTgt>
                                        </p:tgtEl>
                                        <p:attrNameLst>
                                          <p:attrName>style.visibility</p:attrName>
                                        </p:attrNameLst>
                                      </p:cBhvr>
                                      <p:to>
                                        <p:strVal val="visible"/>
                                      </p:to>
                                    </p:set>
                                    <p:anim by="(-#ppt_w*2)" calcmode="lin" valueType="num">
                                      <p:cBhvr rctx="PPT">
                                        <p:cTn id="14" dur="500" autoRev="1" fill="hold">
                                          <p:stCondLst>
                                            <p:cond delay="0"/>
                                          </p:stCondLst>
                                        </p:cTn>
                                        <p:tgtEl>
                                          <p:spTgt spid="149">
                                            <p:txEl>
                                              <p:pRg st="2" end="2"/>
                                            </p:txEl>
                                          </p:spTgt>
                                        </p:tgtEl>
                                        <p:attrNameLst>
                                          <p:attrName>ppt_w</p:attrName>
                                        </p:attrNameLst>
                                      </p:cBhvr>
                                    </p:anim>
                                    <p:anim by="(#ppt_w*0.50)" calcmode="lin" valueType="num">
                                      <p:cBhvr>
                                        <p:cTn id="15" dur="500" decel="50000" autoRev="1" fill="hold">
                                          <p:stCondLst>
                                            <p:cond delay="0"/>
                                          </p:stCondLst>
                                        </p:cTn>
                                        <p:tgtEl>
                                          <p:spTgt spid="149">
                                            <p:txEl>
                                              <p:pRg st="2" end="2"/>
                                            </p:txEl>
                                          </p:spTgt>
                                        </p:tgtEl>
                                        <p:attrNameLst>
                                          <p:attrName>ppt_x</p:attrName>
                                        </p:attrNameLst>
                                      </p:cBhvr>
                                    </p:anim>
                                    <p:anim from="(-#ppt_h/2)" to="(#ppt_y)" calcmode="lin" valueType="num">
                                      <p:cBhvr>
                                        <p:cTn id="16" dur="1000" fill="hold">
                                          <p:stCondLst>
                                            <p:cond delay="0"/>
                                          </p:stCondLst>
                                        </p:cTn>
                                        <p:tgtEl>
                                          <p:spTgt spid="149">
                                            <p:txEl>
                                              <p:pRg st="2" end="2"/>
                                            </p:txEl>
                                          </p:spTgt>
                                        </p:tgtEl>
                                        <p:attrNameLst>
                                          <p:attrName>ppt_y</p:attrName>
                                        </p:attrNameLst>
                                      </p:cBhvr>
                                    </p:anim>
                                    <p:animRot by="21600000">
                                      <p:cBhvr>
                                        <p:cTn id="17" dur="1000" fill="hold">
                                          <p:stCondLst>
                                            <p:cond delay="0"/>
                                          </p:stCondLst>
                                        </p:cTn>
                                        <p:tgtEl>
                                          <p:spTgt spid="149">
                                            <p:txEl>
                                              <p:pRg st="2" end="2"/>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2">
                                            <p:txEl>
                                              <p:pRg st="0" end="0"/>
                                            </p:txEl>
                                          </p:spTgt>
                                        </p:tgtEl>
                                        <p:attrNameLst>
                                          <p:attrName>style.visibility</p:attrName>
                                        </p:attrNameLst>
                                      </p:cBhvr>
                                      <p:to>
                                        <p:strVal val="visible"/>
                                      </p:to>
                                    </p:set>
                                    <p:anim by="(-#ppt_w*2)" calcmode="lin" valueType="num">
                                      <p:cBhvr rctx="PPT">
                                        <p:cTn id="22" dur="500" autoRev="1" fill="hold">
                                          <p:stCondLst>
                                            <p:cond delay="0"/>
                                          </p:stCondLst>
                                        </p:cTn>
                                        <p:tgtEl>
                                          <p:spTgt spid="2">
                                            <p:txEl>
                                              <p:pRg st="0" end="0"/>
                                            </p:txEl>
                                          </p:spTgt>
                                        </p:tgtEl>
                                        <p:attrNameLst>
                                          <p:attrName>ppt_w</p:attrName>
                                        </p:attrNameLst>
                                      </p:cBhvr>
                                    </p:anim>
                                    <p:anim by="(#ppt_w*0.50)" calcmode="lin" valueType="num">
                                      <p:cBhvr>
                                        <p:cTn id="23" dur="500" decel="50000" autoRev="1" fill="hold">
                                          <p:stCondLst>
                                            <p:cond delay="0"/>
                                          </p:stCondLst>
                                        </p:cTn>
                                        <p:tgtEl>
                                          <p:spTgt spid="2">
                                            <p:txEl>
                                              <p:pRg st="0" end="0"/>
                                            </p:txEl>
                                          </p:spTgt>
                                        </p:tgtEl>
                                        <p:attrNameLst>
                                          <p:attrName>ppt_x</p:attrName>
                                        </p:attrNameLst>
                                      </p:cBhvr>
                                    </p:anim>
                                    <p:anim from="(-#ppt_h/2)" to="(#ppt_y)" calcmode="lin" valueType="num">
                                      <p:cBhvr>
                                        <p:cTn id="24" dur="1000" fill="hold">
                                          <p:stCondLst>
                                            <p:cond delay="0"/>
                                          </p:stCondLst>
                                        </p:cTn>
                                        <p:tgtEl>
                                          <p:spTgt spid="2">
                                            <p:txEl>
                                              <p:pRg st="0" end="0"/>
                                            </p:txEl>
                                          </p:spTgt>
                                        </p:tgtEl>
                                        <p:attrNameLst>
                                          <p:attrName>ppt_y</p:attrName>
                                        </p:attrNameLst>
                                      </p:cBhvr>
                                    </p:anim>
                                    <p:animRot by="21600000">
                                      <p:cBhvr>
                                        <p:cTn id="25" dur="1000" fill="hold">
                                          <p:stCondLst>
                                            <p:cond delay="0"/>
                                          </p:stCondLst>
                                        </p:cTn>
                                        <p:tgtEl>
                                          <p:spTgt spid="2">
                                            <p:txEl>
                                              <p:pRg st="0" end="0"/>
                                            </p:txEl>
                                          </p:spTgt>
                                        </p:tgtEl>
                                        <p:attrNameLst>
                                          <p:attrName>r</p:attrName>
                                        </p:attrNameLst>
                                      </p:cBhvr>
                                    </p:animRot>
                                  </p:childTnLst>
                                </p:cTn>
                              </p:par>
                              <p:par>
                                <p:cTn id="26" presetID="56" presetClass="entr" presetSubtype="0" fill="hold" nodeType="withEffect">
                                  <p:stCondLst>
                                    <p:cond delay="0"/>
                                  </p:stCondLst>
                                  <p:iterate type="lt">
                                    <p:tmPct val="10000"/>
                                  </p:iterate>
                                  <p:childTnLst>
                                    <p:set>
                                      <p:cBhvr>
                                        <p:cTn id="27" dur="1" fill="hold">
                                          <p:stCondLst>
                                            <p:cond delay="0"/>
                                          </p:stCondLst>
                                        </p:cTn>
                                        <p:tgtEl>
                                          <p:spTgt spid="2">
                                            <p:txEl>
                                              <p:pRg st="1" end="1"/>
                                            </p:txEl>
                                          </p:spTgt>
                                        </p:tgtEl>
                                        <p:attrNameLst>
                                          <p:attrName>style.visibility</p:attrName>
                                        </p:attrNameLst>
                                      </p:cBhvr>
                                      <p:to>
                                        <p:strVal val="visible"/>
                                      </p:to>
                                    </p:set>
                                    <p:anim by="(-#ppt_w*2)" calcmode="lin" valueType="num">
                                      <p:cBhvr rctx="PPT">
                                        <p:cTn id="28" dur="500" autoRev="1" fill="hold">
                                          <p:stCondLst>
                                            <p:cond delay="0"/>
                                          </p:stCondLst>
                                        </p:cTn>
                                        <p:tgtEl>
                                          <p:spTgt spid="2">
                                            <p:txEl>
                                              <p:pRg st="1" end="1"/>
                                            </p:txEl>
                                          </p:spTgt>
                                        </p:tgtEl>
                                        <p:attrNameLst>
                                          <p:attrName>ppt_w</p:attrName>
                                        </p:attrNameLst>
                                      </p:cBhvr>
                                    </p:anim>
                                    <p:anim by="(#ppt_w*0.50)" calcmode="lin" valueType="num">
                                      <p:cBhvr>
                                        <p:cTn id="29" dur="500" decel="50000" autoRev="1" fill="hold">
                                          <p:stCondLst>
                                            <p:cond delay="0"/>
                                          </p:stCondLst>
                                        </p:cTn>
                                        <p:tgtEl>
                                          <p:spTgt spid="2">
                                            <p:txEl>
                                              <p:pRg st="1" end="1"/>
                                            </p:txEl>
                                          </p:spTgt>
                                        </p:tgtEl>
                                        <p:attrNameLst>
                                          <p:attrName>ppt_x</p:attrName>
                                        </p:attrNameLst>
                                      </p:cBhvr>
                                    </p:anim>
                                    <p:anim from="(-#ppt_h/2)" to="(#ppt_y)" calcmode="lin" valueType="num">
                                      <p:cBhvr>
                                        <p:cTn id="30" dur="1000" fill="hold">
                                          <p:stCondLst>
                                            <p:cond delay="0"/>
                                          </p:stCondLst>
                                        </p:cTn>
                                        <p:tgtEl>
                                          <p:spTgt spid="2">
                                            <p:txEl>
                                              <p:pRg st="1" end="1"/>
                                            </p:txEl>
                                          </p:spTgt>
                                        </p:tgtEl>
                                        <p:attrNameLst>
                                          <p:attrName>ppt_y</p:attrName>
                                        </p:attrNameLst>
                                      </p:cBhvr>
                                    </p:anim>
                                    <p:animRot by="21600000">
                                      <p:cBhvr>
                                        <p:cTn id="31" dur="1000" fill="hold">
                                          <p:stCondLst>
                                            <p:cond delay="0"/>
                                          </p:stCondLst>
                                        </p:cTn>
                                        <p:tgtEl>
                                          <p:spTgt spid="2">
                                            <p:txEl>
                                              <p:pRg st="1" end="1"/>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2">
                                            <p:txEl>
                                              <p:pRg st="3" end="3"/>
                                            </p:txEl>
                                          </p:spTgt>
                                        </p:tgtEl>
                                        <p:attrNameLst>
                                          <p:attrName>ppt_w</p:attrName>
                                        </p:attrNameLst>
                                      </p:cBhvr>
                                    </p:anim>
                                    <p:anim by="(#ppt_w*0.50)" calcmode="lin" valueType="num">
                                      <p:cBhvr>
                                        <p:cTn id="37" dur="500" decel="50000" autoRev="1" fill="hold">
                                          <p:stCondLst>
                                            <p:cond delay="0"/>
                                          </p:stCondLst>
                                        </p:cTn>
                                        <p:tgtEl>
                                          <p:spTgt spid="2">
                                            <p:txEl>
                                              <p:pRg st="3" end="3"/>
                                            </p:txEl>
                                          </p:spTgt>
                                        </p:tgtEl>
                                        <p:attrNameLst>
                                          <p:attrName>ppt_x</p:attrName>
                                        </p:attrNameLst>
                                      </p:cBhvr>
                                    </p:anim>
                                    <p:anim from="(-#ppt_h/2)" to="(#ppt_y)" calcmode="lin" valueType="num">
                                      <p:cBhvr>
                                        <p:cTn id="38" dur="1000" fill="hold">
                                          <p:stCondLst>
                                            <p:cond delay="0"/>
                                          </p:stCondLst>
                                        </p:cTn>
                                        <p:tgtEl>
                                          <p:spTgt spid="2">
                                            <p:txEl>
                                              <p:pRg st="3" end="3"/>
                                            </p:txEl>
                                          </p:spTgt>
                                        </p:tgtEl>
                                        <p:attrNameLst>
                                          <p:attrName>ppt_y</p:attrName>
                                        </p:attrNameLst>
                                      </p:cBhvr>
                                    </p:anim>
                                    <p:animRot by="21600000">
                                      <p:cBhvr>
                                        <p:cTn id="39" dur="1000" fill="hold">
                                          <p:stCondLst>
                                            <p:cond delay="0"/>
                                          </p:stCondLst>
                                        </p:cTn>
                                        <p:tgtEl>
                                          <p:spTgt spid="2">
                                            <p:txEl>
                                              <p:pRg st="3" end="3"/>
                                            </p:txEl>
                                          </p:spTgt>
                                        </p:tgtEl>
                                        <p:attrNameLst>
                                          <p:attrName>r</p:attrName>
                                        </p:attrNameLst>
                                      </p:cBhvr>
                                    </p:animRot>
                                  </p:childTnLst>
                                </p:cTn>
                              </p:par>
                            </p:childTnLst>
                          </p:cTn>
                        </p:par>
                        <p:par>
                          <p:cTn id="40" fill="hold">
                            <p:stCondLst>
                              <p:cond delay="3500"/>
                            </p:stCondLst>
                            <p:childTnLst>
                              <p:par>
                                <p:cTn id="41" presetID="56" presetClass="entr" presetSubtype="0" fill="hold" nodeType="afterEffect">
                                  <p:stCondLst>
                                    <p:cond delay="0"/>
                                  </p:stCondLst>
                                  <p:iterate type="lt">
                                    <p:tmPct val="10000"/>
                                  </p:iterate>
                                  <p:childTnLst>
                                    <p:set>
                                      <p:cBhvr>
                                        <p:cTn id="42" dur="1" fill="hold">
                                          <p:stCondLst>
                                            <p:cond delay="0"/>
                                          </p:stCondLst>
                                        </p:cTn>
                                        <p:tgtEl>
                                          <p:spTgt spid="2">
                                            <p:txEl>
                                              <p:pRg st="7" end="7"/>
                                            </p:txEl>
                                          </p:spTgt>
                                        </p:tgtEl>
                                        <p:attrNameLst>
                                          <p:attrName>style.visibility</p:attrName>
                                        </p:attrNameLst>
                                      </p:cBhvr>
                                      <p:to>
                                        <p:strVal val="visible"/>
                                      </p:to>
                                    </p:set>
                                    <p:anim by="(-#ppt_w*2)" calcmode="lin" valueType="num">
                                      <p:cBhvr rctx="PPT">
                                        <p:cTn id="43" dur="500" autoRev="1" fill="hold">
                                          <p:stCondLst>
                                            <p:cond delay="0"/>
                                          </p:stCondLst>
                                        </p:cTn>
                                        <p:tgtEl>
                                          <p:spTgt spid="2">
                                            <p:txEl>
                                              <p:pRg st="7" end="7"/>
                                            </p:txEl>
                                          </p:spTgt>
                                        </p:tgtEl>
                                        <p:attrNameLst>
                                          <p:attrName>ppt_w</p:attrName>
                                        </p:attrNameLst>
                                      </p:cBhvr>
                                    </p:anim>
                                    <p:anim by="(#ppt_w*0.50)" calcmode="lin" valueType="num">
                                      <p:cBhvr>
                                        <p:cTn id="44" dur="500" decel="50000" autoRev="1" fill="hold">
                                          <p:stCondLst>
                                            <p:cond delay="0"/>
                                          </p:stCondLst>
                                        </p:cTn>
                                        <p:tgtEl>
                                          <p:spTgt spid="2">
                                            <p:txEl>
                                              <p:pRg st="7" end="7"/>
                                            </p:txEl>
                                          </p:spTgt>
                                        </p:tgtEl>
                                        <p:attrNameLst>
                                          <p:attrName>ppt_x</p:attrName>
                                        </p:attrNameLst>
                                      </p:cBhvr>
                                    </p:anim>
                                    <p:anim from="(-#ppt_h/2)" to="(#ppt_y)" calcmode="lin" valueType="num">
                                      <p:cBhvr>
                                        <p:cTn id="45" dur="1000" fill="hold">
                                          <p:stCondLst>
                                            <p:cond delay="0"/>
                                          </p:stCondLst>
                                        </p:cTn>
                                        <p:tgtEl>
                                          <p:spTgt spid="2">
                                            <p:txEl>
                                              <p:pRg st="7" end="7"/>
                                            </p:txEl>
                                          </p:spTgt>
                                        </p:tgtEl>
                                        <p:attrNameLst>
                                          <p:attrName>ppt_y</p:attrName>
                                        </p:attrNameLst>
                                      </p:cBhvr>
                                    </p:anim>
                                    <p:animRot by="21600000">
                                      <p:cBhvr>
                                        <p:cTn id="46" dur="1000" fill="hold">
                                          <p:stCondLst>
                                            <p:cond delay="0"/>
                                          </p:stCondLst>
                                        </p:cTn>
                                        <p:tgtEl>
                                          <p:spTgt spid="2">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rPr dirty="0" err="1"/>
              <a:t>Στο</a:t>
            </a:r>
            <a:r>
              <a:rPr dirty="0"/>
              <a:t> πα</a:t>
            </a:r>
            <a:r>
              <a:rPr dirty="0" err="1"/>
              <a:t>ρ</a:t>
            </a:r>
            <a:r>
              <a:rPr dirty="0"/>
              <a:t>απ</a:t>
            </a:r>
            <a:r>
              <a:rPr dirty="0" err="1"/>
              <a:t>άνω</a:t>
            </a:r>
            <a:r>
              <a:rPr dirty="0"/>
              <a:t> πα</a:t>
            </a:r>
            <a:r>
              <a:rPr dirty="0" err="1"/>
              <a:t>ράδειγμ</a:t>
            </a:r>
            <a:r>
              <a:rPr dirty="0"/>
              <a:t>α, </a:t>
            </a:r>
            <a:r>
              <a:rPr dirty="0" err="1"/>
              <a:t>κ</a:t>
            </a:r>
            <a:r>
              <a:rPr dirty="0"/>
              <a:t>α</a:t>
            </a:r>
            <a:r>
              <a:rPr dirty="0" err="1"/>
              <a:t>τευθύνουμε</a:t>
            </a:r>
            <a:r>
              <a:rPr dirty="0"/>
              <a:t> </a:t>
            </a:r>
            <a:r>
              <a:rPr dirty="0" err="1"/>
              <a:t>το</a:t>
            </a:r>
            <a:r>
              <a:rPr dirty="0"/>
              <a:t> π</a:t>
            </a:r>
            <a:r>
              <a:rPr dirty="0" err="1"/>
              <a:t>ρόγρ</a:t>
            </a:r>
            <a:r>
              <a:rPr dirty="0"/>
              <a:t>α</a:t>
            </a:r>
            <a:r>
              <a:rPr dirty="0" err="1"/>
              <a:t>μμ</a:t>
            </a:r>
            <a:r>
              <a:rPr dirty="0"/>
              <a:t>α </a:t>
            </a:r>
            <a:r>
              <a:rPr dirty="0" err="1"/>
              <a:t>μ</a:t>
            </a:r>
            <a:r>
              <a:rPr dirty="0"/>
              <a:t>α</a:t>
            </a:r>
            <a:r>
              <a:rPr dirty="0" err="1"/>
              <a:t>ς</a:t>
            </a:r>
            <a:r>
              <a:rPr dirty="0"/>
              <a:t> </a:t>
            </a:r>
            <a:r>
              <a:rPr dirty="0" err="1"/>
              <a:t>ν</a:t>
            </a:r>
            <a:r>
              <a:rPr dirty="0"/>
              <a:t>α </a:t>
            </a:r>
            <a:r>
              <a:rPr dirty="0" err="1"/>
              <a:t>εκτυ</a:t>
            </a:r>
            <a:r>
              <a:rPr dirty="0"/>
              <a:t>π</a:t>
            </a:r>
            <a:r>
              <a:rPr dirty="0" err="1"/>
              <a:t>ώσει</a:t>
            </a:r>
            <a:r>
              <a:rPr dirty="0"/>
              <a:t> </a:t>
            </a:r>
            <a:r>
              <a:rPr dirty="0" err="1"/>
              <a:t>έν</a:t>
            </a:r>
            <a:r>
              <a:rPr dirty="0"/>
              <a:t>α απ</a:t>
            </a:r>
            <a:r>
              <a:rPr dirty="0" err="1"/>
              <a:t>όσ</a:t>
            </a:r>
            <a:r>
              <a:rPr dirty="0"/>
              <a:t>πα</a:t>
            </a:r>
            <a:r>
              <a:rPr dirty="0" err="1"/>
              <a:t>σμ</a:t>
            </a:r>
            <a:r>
              <a:rPr dirty="0"/>
              <a:t>α απ</a:t>
            </a:r>
            <a:r>
              <a:rPr dirty="0" err="1"/>
              <a:t>ό</a:t>
            </a:r>
            <a:r>
              <a:rPr dirty="0"/>
              <a:t> </a:t>
            </a:r>
            <a:r>
              <a:rPr dirty="0" err="1"/>
              <a:t>έν</a:t>
            </a:r>
            <a:r>
              <a:rPr dirty="0"/>
              <a:t>α α</a:t>
            </a:r>
            <a:r>
              <a:rPr dirty="0" err="1"/>
              <a:t>ξιοσημείωτο</a:t>
            </a:r>
            <a:r>
              <a:rPr dirty="0"/>
              <a:t> β</a:t>
            </a:r>
            <a:r>
              <a:rPr dirty="0" err="1"/>
              <a:t>ι</a:t>
            </a:r>
            <a:r>
              <a:rPr dirty="0"/>
              <a:t>β</a:t>
            </a:r>
            <a:r>
              <a:rPr dirty="0" err="1"/>
              <a:t>λίο</a:t>
            </a:r>
            <a:r>
              <a:rPr dirty="0"/>
              <a:t>. </a:t>
            </a:r>
          </a:p>
          <a:p>
            <a:pPr marL="0" indent="0">
              <a:buClrTx/>
              <a:buSzTx/>
              <a:buFontTx/>
              <a:buNone/>
            </a:pPr>
            <a:r>
              <a:rPr dirty="0" err="1"/>
              <a:t>Οι</a:t>
            </a:r>
            <a:r>
              <a:rPr dirty="0"/>
              <a:t> </a:t>
            </a:r>
            <a:r>
              <a:rPr dirty="0" err="1"/>
              <a:t>εκτυ</a:t>
            </a:r>
            <a:r>
              <a:rPr dirty="0"/>
              <a:t>π</a:t>
            </a:r>
            <a:r>
              <a:rPr dirty="0" err="1"/>
              <a:t>ωμένες</a:t>
            </a:r>
            <a:r>
              <a:rPr dirty="0"/>
              <a:t> </a:t>
            </a:r>
            <a:r>
              <a:rPr dirty="0" err="1"/>
              <a:t>λέξεις</a:t>
            </a:r>
            <a:r>
              <a:rPr dirty="0"/>
              <a:t> π</a:t>
            </a:r>
            <a:r>
              <a:rPr dirty="0" err="1"/>
              <a:t>ου</a:t>
            </a:r>
            <a:r>
              <a:rPr dirty="0"/>
              <a:t> </a:t>
            </a:r>
            <a:r>
              <a:rPr dirty="0" err="1"/>
              <a:t>εμφ</a:t>
            </a:r>
            <a:r>
              <a:rPr dirty="0"/>
              <a:t>α</a:t>
            </a:r>
            <a:r>
              <a:rPr dirty="0" err="1"/>
              <a:t>νίζοντ</a:t>
            </a:r>
            <a:r>
              <a:rPr dirty="0"/>
              <a:t>α</a:t>
            </a:r>
            <a:r>
              <a:rPr dirty="0" err="1"/>
              <a:t>ι</a:t>
            </a:r>
            <a:r>
              <a:rPr dirty="0"/>
              <a:t> </a:t>
            </a:r>
            <a:r>
              <a:rPr dirty="0" err="1"/>
              <a:t>ως</a:t>
            </a:r>
            <a:r>
              <a:rPr dirty="0"/>
              <a:t> απ</a:t>
            </a:r>
            <a:r>
              <a:rPr dirty="0" err="1"/>
              <a:t>οτέλεσμ</a:t>
            </a:r>
            <a:r>
              <a:rPr dirty="0"/>
              <a:t>α </a:t>
            </a:r>
            <a:r>
              <a:rPr dirty="0" err="1"/>
              <a:t>της</a:t>
            </a:r>
            <a:r>
              <a:rPr dirty="0"/>
              <a:t> </a:t>
            </a:r>
            <a:r>
              <a:rPr dirty="0" err="1"/>
              <a:t>λειτουργί</a:t>
            </a:r>
            <a:r>
              <a:rPr dirty="0"/>
              <a:t>α</a:t>
            </a:r>
            <a:r>
              <a:rPr dirty="0" err="1"/>
              <a:t>ς</a:t>
            </a:r>
            <a:r>
              <a:rPr dirty="0"/>
              <a:t>    print() α</a:t>
            </a:r>
            <a:r>
              <a:rPr dirty="0" err="1"/>
              <a:t>ν</a:t>
            </a:r>
            <a:r>
              <a:rPr dirty="0"/>
              <a:t>α</a:t>
            </a:r>
            <a:r>
              <a:rPr dirty="0" err="1"/>
              <a:t>φέροντ</a:t>
            </a:r>
            <a:r>
              <a:rPr dirty="0"/>
              <a:t>α</a:t>
            </a:r>
            <a:r>
              <a:rPr dirty="0" err="1"/>
              <a:t>ι</a:t>
            </a:r>
            <a:r>
              <a:rPr dirty="0"/>
              <a:t> </a:t>
            </a:r>
            <a:r>
              <a:rPr dirty="0" err="1"/>
              <a:t>ως</a:t>
            </a:r>
            <a:r>
              <a:rPr dirty="0"/>
              <a:t> </a:t>
            </a:r>
            <a:r>
              <a:rPr dirty="0" err="1"/>
              <a:t>έξοδος</a:t>
            </a:r>
            <a:r>
              <a:rPr dirty="0"/>
              <a:t>. </a:t>
            </a:r>
            <a:r>
              <a:rPr dirty="0" err="1"/>
              <a:t>Το</a:t>
            </a:r>
            <a:r>
              <a:rPr dirty="0"/>
              <a:t> απ</a:t>
            </a:r>
            <a:r>
              <a:rPr dirty="0" err="1"/>
              <a:t>οτέλεσμ</a:t>
            </a:r>
            <a:r>
              <a:rPr dirty="0"/>
              <a:t>α α</a:t>
            </a:r>
            <a:r>
              <a:rPr dirty="0" err="1"/>
              <a:t>υτού</a:t>
            </a:r>
            <a:r>
              <a:rPr dirty="0"/>
              <a:t> </a:t>
            </a:r>
            <a:r>
              <a:rPr dirty="0" err="1"/>
              <a:t>του</a:t>
            </a:r>
            <a:r>
              <a:rPr dirty="0"/>
              <a:t> πα</a:t>
            </a:r>
            <a:r>
              <a:rPr dirty="0" err="1"/>
              <a:t>ρ</a:t>
            </a:r>
            <a:r>
              <a:rPr dirty="0"/>
              <a:t>α</a:t>
            </a:r>
            <a:r>
              <a:rPr dirty="0" err="1"/>
              <a:t>δείγμ</a:t>
            </a:r>
            <a:r>
              <a:rPr dirty="0"/>
              <a:t>α</a:t>
            </a:r>
            <a:r>
              <a:rPr dirty="0" err="1"/>
              <a:t>τος</a:t>
            </a:r>
            <a:r>
              <a:rPr dirty="0"/>
              <a:t>  - π</a:t>
            </a:r>
            <a:r>
              <a:rPr dirty="0" err="1"/>
              <a:t>ρογράμμ</a:t>
            </a:r>
            <a:r>
              <a:rPr dirty="0"/>
              <a:t>α</a:t>
            </a:r>
            <a:r>
              <a:rPr dirty="0" err="1"/>
              <a:t>τος</a:t>
            </a:r>
            <a:r>
              <a:rPr dirty="0"/>
              <a:t> </a:t>
            </a:r>
            <a:r>
              <a:rPr dirty="0" err="1"/>
              <a:t>είν</a:t>
            </a:r>
            <a:r>
              <a:rPr dirty="0"/>
              <a:t>α</a:t>
            </a:r>
            <a:r>
              <a:rPr dirty="0" err="1"/>
              <a:t>ι</a:t>
            </a:r>
            <a:r>
              <a:rPr dirty="0"/>
              <a:t>:</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179">
                                            <p:txEl>
                                              <p:pRg st="0" end="0"/>
                                            </p:txEl>
                                          </p:spTgt>
                                        </p:tgtEl>
                                        <p:attrNameLst>
                                          <p:attrName>style.visibility</p:attrName>
                                        </p:attrNameLst>
                                      </p:cBhvr>
                                      <p:to>
                                        <p:strVal val="visible"/>
                                      </p:to>
                                    </p:set>
                                    <p:anim calcmode="lin" valueType="num">
                                      <p:cBhvr>
                                        <p:cTn id="14" dur="500" fill="hold"/>
                                        <p:tgtEl>
                                          <p:spTgt spid="17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79">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17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7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79">
                                            <p:txEl>
                                              <p:pRg st="0" end="0"/>
                                            </p:txEl>
                                          </p:spTgt>
                                        </p:tgtEl>
                                      </p:cBhvr>
                                    </p:animEffect>
                                  </p:childTnLst>
                                </p:cTn>
                              </p:par>
                              <p:par>
                                <p:cTn id="19" presetID="56" presetClass="entr" presetSubtype="0" fill="hold" nodeType="withEffect">
                                  <p:stCondLst>
                                    <p:cond delay="0"/>
                                  </p:stCondLst>
                                  <p:iterate type="lt">
                                    <p:tmPct val="10000"/>
                                  </p:iterate>
                                  <p:childTnLst>
                                    <p:set>
                                      <p:cBhvr>
                                        <p:cTn id="20" dur="1" fill="hold">
                                          <p:stCondLst>
                                            <p:cond delay="0"/>
                                          </p:stCondLst>
                                        </p:cTn>
                                        <p:tgtEl>
                                          <p:spTgt spid="17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179">
                                            <p:txEl>
                                              <p:pRg st="1" end="1"/>
                                            </p:txEl>
                                          </p:spTgt>
                                        </p:tgtEl>
                                        <p:attrNameLst>
                                          <p:attrName>ppt_w</p:attrName>
                                        </p:attrNameLst>
                                      </p:cBhvr>
                                    </p:anim>
                                    <p:anim by="(#ppt_w*0.50)" calcmode="lin" valueType="num">
                                      <p:cBhvr>
                                        <p:cTn id="22" dur="500" decel="50000" autoRev="1" fill="hold">
                                          <p:stCondLst>
                                            <p:cond delay="0"/>
                                          </p:stCondLst>
                                        </p:cTn>
                                        <p:tgtEl>
                                          <p:spTgt spid="179">
                                            <p:txEl>
                                              <p:pRg st="1" end="1"/>
                                            </p:txEl>
                                          </p:spTgt>
                                        </p:tgtEl>
                                        <p:attrNameLst>
                                          <p:attrName>ppt_x</p:attrName>
                                        </p:attrNameLst>
                                      </p:cBhvr>
                                    </p:anim>
                                    <p:anim from="(-#ppt_h/2)" to="(#ppt_y)" calcmode="lin" valueType="num">
                                      <p:cBhvr>
                                        <p:cTn id="23" dur="1000" fill="hold">
                                          <p:stCondLst>
                                            <p:cond delay="0"/>
                                          </p:stCondLst>
                                        </p:cTn>
                                        <p:tgtEl>
                                          <p:spTgt spid="179">
                                            <p:txEl>
                                              <p:pRg st="1" end="1"/>
                                            </p:txEl>
                                          </p:spTgt>
                                        </p:tgtEl>
                                        <p:attrNameLst>
                                          <p:attrName>ppt_y</p:attrName>
                                        </p:attrNameLst>
                                      </p:cBhvr>
                                    </p:anim>
                                    <p:animRot by="21600000">
                                      <p:cBhvr>
                                        <p:cTn id="24" dur="1000" fill="hold">
                                          <p:stCondLst>
                                            <p:cond delay="0"/>
                                          </p:stCondLst>
                                        </p:cTn>
                                        <p:tgtEl>
                                          <p:spTgt spid="17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81"/>
                                        </p:tgtEl>
                                        <p:attrNameLst>
                                          <p:attrName>style.visibility</p:attrName>
                                        </p:attrNameLst>
                                      </p:cBhvr>
                                      <p:to>
                                        <p:strVal val="visible"/>
                                      </p:to>
                                    </p:set>
                                    <p:animEffect transition="in" filter="randombar(horizontal)">
                                      <p:cBhvr>
                                        <p:cTn id="2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304</TotalTime>
  <Words>5851</Words>
  <Application>Microsoft Macintosh PowerPoint</Application>
  <PresentationFormat>Προσαρμογή</PresentationFormat>
  <Paragraphs>570</Paragraphs>
  <Slides>84</Slides>
  <Notes>17</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84</vt:i4>
      </vt:variant>
    </vt:vector>
  </HeadingPairs>
  <TitlesOfParts>
    <vt:vector size="95" baseType="lpstr">
      <vt:lpstr>Avenir Next</vt:lpstr>
      <vt:lpstr>Avenir Next Regular</vt:lpstr>
      <vt:lpstr>Cambria Math</vt:lpstr>
      <vt:lpstr>Futura</vt:lpstr>
      <vt:lpstr>Futura Medium</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LEARN PYTHON: SYNTAX</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Παρουσίαση του PowerPoint</vt:lpstr>
      <vt:lpstr>LEARN PYTHON: FUNCTIONS</vt:lpstr>
      <vt:lpstr>LEARN PYTHON: FUNTIONS</vt:lpstr>
      <vt:lpstr>LEARN PYTHON: FUNTIONS</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FUNCTIONS</vt:lpstr>
      <vt:lpstr>LEARN PYTHON: FUNTIONS</vt:lpstr>
      <vt:lpstr>Παρουσίαση του PowerPoint</vt:lpstr>
      <vt:lpstr>Παρουσίαση του PowerPoint</vt:lpstr>
      <vt:lpstr>LEARN PYTHON: FUNCTIONS</vt:lpstr>
      <vt:lpstr>LEARN PYTHON: FUNTIONS</vt:lpstr>
      <vt:lpstr>Παρουσίαση του PowerPoint</vt:lpstr>
      <vt:lpstr>LEARN PYTHON: FUNCTIONS</vt:lpstr>
      <vt:lpstr>LEARN PYTHON: FUNTIONS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23</cp:revision>
  <dcterms:created xsi:type="dcterms:W3CDTF">2020-10-20T06:24:46Z</dcterms:created>
  <dcterms:modified xsi:type="dcterms:W3CDTF">2020-10-21T08:11:58Z</dcterms:modified>
</cp:coreProperties>
</file>